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9" r:id="rId1"/>
  </p:sldMasterIdLst>
  <p:notesMasterIdLst>
    <p:notesMasterId r:id="rId6"/>
  </p:notesMasterIdLst>
  <p:sldIdLst>
    <p:sldId id="256" r:id="rId2"/>
    <p:sldId id="258" r:id="rId3"/>
    <p:sldId id="267" r:id="rId4"/>
    <p:sldId id="268" r:id="rId5"/>
  </p:sldIdLst>
  <p:sldSz cx="9144000" cy="6858000" type="screen4x3"/>
  <p:notesSz cx="7099300" cy="10234613"/>
  <p:defaultTextStyle>
    <a:defPPr>
      <a:defRPr lang="zh-CN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82" d="100"/>
          <a:sy n="82" d="100"/>
        </p:scale>
        <p:origin x="-1864" y="-12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notesMaster" Target="notesMasters/notesMaster1.xml"/><Relationship Id="rId7" Type="http://schemas.openxmlformats.org/officeDocument/2006/relationships/printerSettings" Target="printerSettings/printerSettings1.bin"/><Relationship Id="rId8" Type="http://schemas.openxmlformats.org/officeDocument/2006/relationships/presProps" Target="presProps.xml"/><Relationship Id="rId9" Type="http://schemas.openxmlformats.org/officeDocument/2006/relationships/viewProps" Target="viewProps.xml"/><Relationship Id="rId10" Type="http://schemas.openxmlformats.org/officeDocument/2006/relationships/theme" Target="theme/theme1.xml"/><Relationship Id="rId1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CC898170-0F32-464B-9B1B-5F72660333D4}" type="doc">
      <dgm:prSet loTypeId="urn:microsoft.com/office/officeart/2005/8/layout/list1" loCatId="" qsTypeId="urn:microsoft.com/office/officeart/2005/8/quickstyle/3D2" qsCatId="3D" csTypeId="urn:microsoft.com/office/officeart/2005/8/colors/accent1_2" csCatId="accent1"/>
      <dgm:spPr/>
      <dgm:t>
        <a:bodyPr/>
        <a:lstStyle/>
        <a:p>
          <a:endParaRPr lang="zh-CN" altLang="en-US"/>
        </a:p>
      </dgm:t>
    </dgm:pt>
    <dgm:pt modelId="{09A9C7B3-2DC3-884C-B40E-4FD4433926FC}">
      <dgm:prSet/>
      <dgm:spPr/>
      <dgm:t>
        <a:bodyPr/>
        <a:lstStyle/>
        <a:p>
          <a:pPr rtl="0"/>
          <a:r>
            <a:rPr kumimoji="1" lang="zh-CN" altLang="en-US" b="1" smtClean="0"/>
            <a:t>建立顾客对我们销售人员的信任</a:t>
          </a:r>
          <a:endParaRPr lang="zh-CN" altLang="en-US" b="1"/>
        </a:p>
      </dgm:t>
    </dgm:pt>
    <dgm:pt modelId="{36D84504-BA82-A24C-AE05-6C7CBB886A78}" type="parTrans" cxnId="{10EDF998-17CD-2D46-8BB3-BAA40FD14000}">
      <dgm:prSet/>
      <dgm:spPr/>
      <dgm:t>
        <a:bodyPr/>
        <a:lstStyle/>
        <a:p>
          <a:endParaRPr lang="zh-CN" altLang="en-US" b="1"/>
        </a:p>
      </dgm:t>
    </dgm:pt>
    <dgm:pt modelId="{D549A994-0781-1D48-B2CF-B9E696544DDF}" type="sibTrans" cxnId="{10EDF998-17CD-2D46-8BB3-BAA40FD14000}">
      <dgm:prSet/>
      <dgm:spPr/>
      <dgm:t>
        <a:bodyPr/>
        <a:lstStyle/>
        <a:p>
          <a:endParaRPr lang="zh-CN" altLang="en-US" b="1"/>
        </a:p>
      </dgm:t>
    </dgm:pt>
    <dgm:pt modelId="{5BABF612-969D-A64B-840C-A7729ED04FD4}">
      <dgm:prSet/>
      <dgm:spPr/>
      <dgm:t>
        <a:bodyPr/>
        <a:lstStyle/>
        <a:p>
          <a:pPr rtl="0"/>
          <a:r>
            <a:rPr kumimoji="1" lang="zh-CN" altLang="en-US" b="1" smtClean="0"/>
            <a:t>对我们产品的信任</a:t>
          </a:r>
          <a:endParaRPr lang="zh-CN" altLang="en-US" b="1"/>
        </a:p>
      </dgm:t>
    </dgm:pt>
    <dgm:pt modelId="{CBFFCA80-74F4-0E4B-90CC-094CBCF6E7B9}" type="parTrans" cxnId="{2FFA8918-11C5-B941-A59B-DADBFC5F2766}">
      <dgm:prSet/>
      <dgm:spPr/>
      <dgm:t>
        <a:bodyPr/>
        <a:lstStyle/>
        <a:p>
          <a:endParaRPr lang="zh-CN" altLang="en-US" b="1"/>
        </a:p>
      </dgm:t>
    </dgm:pt>
    <dgm:pt modelId="{356DF8E1-C328-9C46-A1D9-87496DE5EEC5}" type="sibTrans" cxnId="{2FFA8918-11C5-B941-A59B-DADBFC5F2766}">
      <dgm:prSet/>
      <dgm:spPr/>
      <dgm:t>
        <a:bodyPr/>
        <a:lstStyle/>
        <a:p>
          <a:endParaRPr lang="zh-CN" altLang="en-US" b="1"/>
        </a:p>
      </dgm:t>
    </dgm:pt>
    <dgm:pt modelId="{840A5043-6064-D14D-AEE5-19DD93A31478}">
      <dgm:prSet/>
      <dgm:spPr/>
      <dgm:t>
        <a:bodyPr/>
        <a:lstStyle/>
        <a:p>
          <a:pPr rtl="0"/>
          <a:r>
            <a:rPr kumimoji="1" lang="zh-CN" altLang="en-US" b="1" dirty="0" smtClean="0"/>
            <a:t>对我们公司的信任</a:t>
          </a:r>
          <a:endParaRPr lang="zh-CN" altLang="en-US" b="1" dirty="0"/>
        </a:p>
      </dgm:t>
    </dgm:pt>
    <dgm:pt modelId="{29E7987A-C31F-3E4B-9B44-0472A2F200CE}" type="parTrans" cxnId="{88979892-1551-964D-B78C-57EEAA904728}">
      <dgm:prSet/>
      <dgm:spPr/>
      <dgm:t>
        <a:bodyPr/>
        <a:lstStyle/>
        <a:p>
          <a:endParaRPr lang="zh-CN" altLang="en-US" b="1"/>
        </a:p>
      </dgm:t>
    </dgm:pt>
    <dgm:pt modelId="{E52F018D-71D2-DF4A-811C-70A7A2018236}" type="sibTrans" cxnId="{88979892-1551-964D-B78C-57EEAA904728}">
      <dgm:prSet/>
      <dgm:spPr/>
      <dgm:t>
        <a:bodyPr/>
        <a:lstStyle/>
        <a:p>
          <a:endParaRPr lang="zh-CN" altLang="en-US" b="1"/>
        </a:p>
      </dgm:t>
    </dgm:pt>
    <dgm:pt modelId="{B4C619F7-6D7C-9B45-A20F-BE46967B5397}">
      <dgm:prSet/>
      <dgm:spPr/>
      <dgm:t>
        <a:bodyPr/>
        <a:lstStyle/>
        <a:p>
          <a:pPr rtl="0"/>
          <a:r>
            <a:rPr kumimoji="1" lang="zh-CN" altLang="en-US" b="1" smtClean="0"/>
            <a:t>对我们品牌的信任</a:t>
          </a:r>
          <a:endParaRPr lang="zh-CN" altLang="en-US" b="1"/>
        </a:p>
      </dgm:t>
    </dgm:pt>
    <dgm:pt modelId="{454999D0-9B96-E442-8291-6209BE90D3B8}" type="parTrans" cxnId="{0B6AFBCB-F78F-0442-A32E-E14288D5DC6B}">
      <dgm:prSet/>
      <dgm:spPr/>
      <dgm:t>
        <a:bodyPr/>
        <a:lstStyle/>
        <a:p>
          <a:endParaRPr lang="zh-CN" altLang="en-US" b="1"/>
        </a:p>
      </dgm:t>
    </dgm:pt>
    <dgm:pt modelId="{3A4937B5-15CC-894A-B523-6159CFCC1AC4}" type="sibTrans" cxnId="{0B6AFBCB-F78F-0442-A32E-E14288D5DC6B}">
      <dgm:prSet/>
      <dgm:spPr/>
      <dgm:t>
        <a:bodyPr/>
        <a:lstStyle/>
        <a:p>
          <a:endParaRPr lang="zh-CN" altLang="en-US" b="1"/>
        </a:p>
      </dgm:t>
    </dgm:pt>
    <dgm:pt modelId="{A7490693-F1FE-3143-ABF0-B90A2860E186}">
      <dgm:prSet/>
      <dgm:spPr/>
      <dgm:t>
        <a:bodyPr/>
        <a:lstStyle/>
        <a:p>
          <a:pPr rtl="0"/>
          <a:r>
            <a:rPr kumimoji="1" lang="zh-CN" altLang="en-US" b="1" smtClean="0"/>
            <a:t>对我们的专业度的信任</a:t>
          </a:r>
          <a:endParaRPr lang="zh-CN" altLang="en-US" b="1"/>
        </a:p>
      </dgm:t>
    </dgm:pt>
    <dgm:pt modelId="{6439A64F-5EE7-D946-ACF9-F62164561812}" type="parTrans" cxnId="{59C50861-7D93-6740-AFD8-93150B96A130}">
      <dgm:prSet/>
      <dgm:spPr/>
      <dgm:t>
        <a:bodyPr/>
        <a:lstStyle/>
        <a:p>
          <a:endParaRPr lang="zh-CN" altLang="en-US" b="1"/>
        </a:p>
      </dgm:t>
    </dgm:pt>
    <dgm:pt modelId="{76B2052C-DB20-4843-B774-4F02C40825D6}" type="sibTrans" cxnId="{59C50861-7D93-6740-AFD8-93150B96A130}">
      <dgm:prSet/>
      <dgm:spPr/>
      <dgm:t>
        <a:bodyPr/>
        <a:lstStyle/>
        <a:p>
          <a:endParaRPr lang="zh-CN" altLang="en-US" b="1"/>
        </a:p>
      </dgm:t>
    </dgm:pt>
    <dgm:pt modelId="{F1ABD28C-1962-3240-A8C4-73D0350C5496}">
      <dgm:prSet custT="1"/>
      <dgm:spPr/>
      <dgm:t>
        <a:bodyPr/>
        <a:lstStyle/>
        <a:p>
          <a:pPr rtl="0"/>
          <a:r>
            <a:rPr kumimoji="1" lang="zh-CN" altLang="en-US" sz="2800" b="1" dirty="0" smtClean="0">
              <a:solidFill>
                <a:srgbClr val="3366FF"/>
              </a:solidFill>
            </a:rPr>
            <a:t>建立我们销售人员对顾客的信任</a:t>
          </a:r>
          <a:endParaRPr lang="zh-CN" altLang="en-US" sz="2800" b="1" dirty="0">
            <a:solidFill>
              <a:srgbClr val="3366FF"/>
            </a:solidFill>
          </a:endParaRPr>
        </a:p>
      </dgm:t>
    </dgm:pt>
    <dgm:pt modelId="{77973EA3-3688-8B4F-A510-1F04EA4080DE}" type="parTrans" cxnId="{16663EC7-255C-8342-9C9C-47DBB1B11029}">
      <dgm:prSet/>
      <dgm:spPr/>
      <dgm:t>
        <a:bodyPr/>
        <a:lstStyle/>
        <a:p>
          <a:endParaRPr lang="zh-CN" altLang="en-US" b="1"/>
        </a:p>
      </dgm:t>
    </dgm:pt>
    <dgm:pt modelId="{ABC4013A-48A2-E342-A2B2-D44FFE9A8CDF}" type="sibTrans" cxnId="{16663EC7-255C-8342-9C9C-47DBB1B11029}">
      <dgm:prSet/>
      <dgm:spPr/>
      <dgm:t>
        <a:bodyPr/>
        <a:lstStyle/>
        <a:p>
          <a:endParaRPr lang="zh-CN" altLang="en-US" b="1"/>
        </a:p>
      </dgm:t>
    </dgm:pt>
    <dgm:pt modelId="{9988E290-98BD-ED4C-AEE7-73BEB2AC96B7}">
      <dgm:prSet/>
      <dgm:spPr/>
      <dgm:t>
        <a:bodyPr/>
        <a:lstStyle/>
        <a:p>
          <a:pPr rtl="0"/>
          <a:r>
            <a:rPr kumimoji="1" lang="zh-CN" altLang="en-US" b="1" dirty="0" smtClean="0"/>
            <a:t>相信顾客会购买我们的产品，相信他们有购买需求和购买，而不是随便逛逛</a:t>
          </a:r>
          <a:endParaRPr lang="zh-CN" altLang="en-US" b="1" dirty="0"/>
        </a:p>
      </dgm:t>
    </dgm:pt>
    <dgm:pt modelId="{0C4663B4-0FC7-2241-9FF5-135F5545AC09}" type="parTrans" cxnId="{DB3E493D-D180-7E49-B63F-B00C00C15A80}">
      <dgm:prSet/>
      <dgm:spPr/>
      <dgm:t>
        <a:bodyPr/>
        <a:lstStyle/>
        <a:p>
          <a:endParaRPr lang="zh-CN" altLang="en-US" b="1"/>
        </a:p>
      </dgm:t>
    </dgm:pt>
    <dgm:pt modelId="{EDBA9C2D-2CFF-4644-B62A-2F39D78E2873}" type="sibTrans" cxnId="{DB3E493D-D180-7E49-B63F-B00C00C15A80}">
      <dgm:prSet/>
      <dgm:spPr/>
      <dgm:t>
        <a:bodyPr/>
        <a:lstStyle/>
        <a:p>
          <a:endParaRPr lang="zh-CN" altLang="en-US" b="1"/>
        </a:p>
      </dgm:t>
    </dgm:pt>
    <dgm:pt modelId="{4001FBE7-5888-F54A-A265-47133A6998E8}" type="pres">
      <dgm:prSet presAssocID="{CC898170-0F32-464B-9B1B-5F72660333D4}" presName="linear" presStyleCnt="0">
        <dgm:presLayoutVars>
          <dgm:dir/>
          <dgm:animLvl val="lvl"/>
          <dgm:resizeHandles val="exact"/>
        </dgm:presLayoutVars>
      </dgm:prSet>
      <dgm:spPr/>
    </dgm:pt>
    <dgm:pt modelId="{171D69EE-8068-2D44-A9E7-A2A2B4595A4A}" type="pres">
      <dgm:prSet presAssocID="{09A9C7B3-2DC3-884C-B40E-4FD4433926FC}" presName="parentLin" presStyleCnt="0"/>
      <dgm:spPr/>
    </dgm:pt>
    <dgm:pt modelId="{F693FA45-6379-F349-8A86-4E20AA75FC62}" type="pres">
      <dgm:prSet presAssocID="{09A9C7B3-2DC3-884C-B40E-4FD4433926FC}" presName="parentLeftMargin" presStyleLbl="node1" presStyleIdx="0" presStyleCnt="2"/>
      <dgm:spPr/>
    </dgm:pt>
    <dgm:pt modelId="{3215EAC3-6EDD-6B4B-93AD-DD987593359B}" type="pres">
      <dgm:prSet presAssocID="{09A9C7B3-2DC3-884C-B40E-4FD4433926FC}" presName="parentText" presStyleLbl="node1" presStyleIdx="0" presStyleCnt="2">
        <dgm:presLayoutVars>
          <dgm:chMax val="0"/>
          <dgm:bulletEnabled val="1"/>
        </dgm:presLayoutVars>
      </dgm:prSet>
      <dgm:spPr/>
    </dgm:pt>
    <dgm:pt modelId="{948E8D0D-A39A-5447-8DB7-091102F81557}" type="pres">
      <dgm:prSet presAssocID="{09A9C7B3-2DC3-884C-B40E-4FD4433926FC}" presName="negativeSpace" presStyleCnt="0"/>
      <dgm:spPr/>
    </dgm:pt>
    <dgm:pt modelId="{E4C02975-FD5F-1B4C-8EF8-3061804B3CF9}" type="pres">
      <dgm:prSet presAssocID="{09A9C7B3-2DC3-884C-B40E-4FD4433926FC}" presName="childText" presStyleLbl="conFgAcc1" presStyleIdx="0" presStyleCnt="2">
        <dgm:presLayoutVars>
          <dgm:bulletEnabled val="1"/>
        </dgm:presLayoutVars>
      </dgm:prSet>
      <dgm:spPr/>
    </dgm:pt>
    <dgm:pt modelId="{440AA1E9-9172-324F-8E1F-6135A071FA01}" type="pres">
      <dgm:prSet presAssocID="{D549A994-0781-1D48-B2CF-B9E696544DDF}" presName="spaceBetweenRectangles" presStyleCnt="0"/>
      <dgm:spPr/>
    </dgm:pt>
    <dgm:pt modelId="{48BEAD46-C765-054D-AE72-CBFE56A1FBC2}" type="pres">
      <dgm:prSet presAssocID="{F1ABD28C-1962-3240-A8C4-73D0350C5496}" presName="parentLin" presStyleCnt="0"/>
      <dgm:spPr/>
    </dgm:pt>
    <dgm:pt modelId="{6AB2C6D3-1E8D-444F-A2F0-AC29B1C54B5B}" type="pres">
      <dgm:prSet presAssocID="{F1ABD28C-1962-3240-A8C4-73D0350C5496}" presName="parentLeftMargin" presStyleLbl="node1" presStyleIdx="0" presStyleCnt="2"/>
      <dgm:spPr/>
    </dgm:pt>
    <dgm:pt modelId="{FF0EF89C-4778-574A-8857-6B22475904DB}" type="pres">
      <dgm:prSet presAssocID="{F1ABD28C-1962-3240-A8C4-73D0350C5496}" presName="parentText" presStyleLbl="node1" presStyleIdx="1" presStyleCnt="2">
        <dgm:presLayoutVars>
          <dgm:chMax val="0"/>
          <dgm:bulletEnabled val="1"/>
        </dgm:presLayoutVars>
      </dgm:prSet>
      <dgm:spPr/>
    </dgm:pt>
    <dgm:pt modelId="{B8104280-C9FD-1B4B-8FAE-562E1EEE2B27}" type="pres">
      <dgm:prSet presAssocID="{F1ABD28C-1962-3240-A8C4-73D0350C5496}" presName="negativeSpace" presStyleCnt="0"/>
      <dgm:spPr/>
    </dgm:pt>
    <dgm:pt modelId="{85E3AE3D-B303-4741-8014-3ACD1F704D30}" type="pres">
      <dgm:prSet presAssocID="{F1ABD28C-1962-3240-A8C4-73D0350C5496}" presName="childText" presStyleLbl="conFgAcc1" presStyleIdx="1" presStyleCnt="2">
        <dgm:presLayoutVars>
          <dgm:bulletEnabled val="1"/>
        </dgm:presLayoutVars>
      </dgm:prSet>
      <dgm:spPr/>
    </dgm:pt>
  </dgm:ptLst>
  <dgm:cxnLst>
    <dgm:cxn modelId="{527E6236-9942-8641-A0E5-4759AA25B47A}" type="presOf" srcId="{B4C619F7-6D7C-9B45-A20F-BE46967B5397}" destId="{E4C02975-FD5F-1B4C-8EF8-3061804B3CF9}" srcOrd="0" destOrd="2" presId="urn:microsoft.com/office/officeart/2005/8/layout/list1"/>
    <dgm:cxn modelId="{88979892-1551-964D-B78C-57EEAA904728}" srcId="{09A9C7B3-2DC3-884C-B40E-4FD4433926FC}" destId="{840A5043-6064-D14D-AEE5-19DD93A31478}" srcOrd="1" destOrd="0" parTransId="{29E7987A-C31F-3E4B-9B44-0472A2F200CE}" sibTransId="{E52F018D-71D2-DF4A-811C-70A7A2018236}"/>
    <dgm:cxn modelId="{DB3E493D-D180-7E49-B63F-B00C00C15A80}" srcId="{F1ABD28C-1962-3240-A8C4-73D0350C5496}" destId="{9988E290-98BD-ED4C-AEE7-73BEB2AC96B7}" srcOrd="0" destOrd="0" parTransId="{0C4663B4-0FC7-2241-9FF5-135F5545AC09}" sibTransId="{EDBA9C2D-2CFF-4644-B62A-2F39D78E2873}"/>
    <dgm:cxn modelId="{5D9F39D9-CB8B-4E41-9AC1-45BC73BFD671}" type="presOf" srcId="{F1ABD28C-1962-3240-A8C4-73D0350C5496}" destId="{6AB2C6D3-1E8D-444F-A2F0-AC29B1C54B5B}" srcOrd="0" destOrd="0" presId="urn:microsoft.com/office/officeart/2005/8/layout/list1"/>
    <dgm:cxn modelId="{188F737D-7EFC-C34D-AD29-B15BE3B23901}" type="presOf" srcId="{5BABF612-969D-A64B-840C-A7729ED04FD4}" destId="{E4C02975-FD5F-1B4C-8EF8-3061804B3CF9}" srcOrd="0" destOrd="0" presId="urn:microsoft.com/office/officeart/2005/8/layout/list1"/>
    <dgm:cxn modelId="{E2B578BE-873B-1D4D-9B1A-AA2B47AA4CA6}" type="presOf" srcId="{09A9C7B3-2DC3-884C-B40E-4FD4433926FC}" destId="{3215EAC3-6EDD-6B4B-93AD-DD987593359B}" srcOrd="1" destOrd="0" presId="urn:microsoft.com/office/officeart/2005/8/layout/list1"/>
    <dgm:cxn modelId="{C30E04FC-A446-DF4E-BD5F-094F0B2DA9BE}" type="presOf" srcId="{09A9C7B3-2DC3-884C-B40E-4FD4433926FC}" destId="{F693FA45-6379-F349-8A86-4E20AA75FC62}" srcOrd="0" destOrd="0" presId="urn:microsoft.com/office/officeart/2005/8/layout/list1"/>
    <dgm:cxn modelId="{59C50861-7D93-6740-AFD8-93150B96A130}" srcId="{09A9C7B3-2DC3-884C-B40E-4FD4433926FC}" destId="{A7490693-F1FE-3143-ABF0-B90A2860E186}" srcOrd="3" destOrd="0" parTransId="{6439A64F-5EE7-D946-ACF9-F62164561812}" sibTransId="{76B2052C-DB20-4843-B774-4F02C40825D6}"/>
    <dgm:cxn modelId="{FCFA602E-1242-3446-B32F-62ACF5409197}" type="presOf" srcId="{A7490693-F1FE-3143-ABF0-B90A2860E186}" destId="{E4C02975-FD5F-1B4C-8EF8-3061804B3CF9}" srcOrd="0" destOrd="3" presId="urn:microsoft.com/office/officeart/2005/8/layout/list1"/>
    <dgm:cxn modelId="{61F45E5D-4FCD-0440-864F-4E274B973B48}" type="presOf" srcId="{9988E290-98BD-ED4C-AEE7-73BEB2AC96B7}" destId="{85E3AE3D-B303-4741-8014-3ACD1F704D30}" srcOrd="0" destOrd="0" presId="urn:microsoft.com/office/officeart/2005/8/layout/list1"/>
    <dgm:cxn modelId="{16663EC7-255C-8342-9C9C-47DBB1B11029}" srcId="{CC898170-0F32-464B-9B1B-5F72660333D4}" destId="{F1ABD28C-1962-3240-A8C4-73D0350C5496}" srcOrd="1" destOrd="0" parTransId="{77973EA3-3688-8B4F-A510-1F04EA4080DE}" sibTransId="{ABC4013A-48A2-E342-A2B2-D44FFE9A8CDF}"/>
    <dgm:cxn modelId="{C6950DC0-E8C7-2A40-BEB9-90A475DE852D}" type="presOf" srcId="{F1ABD28C-1962-3240-A8C4-73D0350C5496}" destId="{FF0EF89C-4778-574A-8857-6B22475904DB}" srcOrd="1" destOrd="0" presId="urn:microsoft.com/office/officeart/2005/8/layout/list1"/>
    <dgm:cxn modelId="{10EDF998-17CD-2D46-8BB3-BAA40FD14000}" srcId="{CC898170-0F32-464B-9B1B-5F72660333D4}" destId="{09A9C7B3-2DC3-884C-B40E-4FD4433926FC}" srcOrd="0" destOrd="0" parTransId="{36D84504-BA82-A24C-AE05-6C7CBB886A78}" sibTransId="{D549A994-0781-1D48-B2CF-B9E696544DDF}"/>
    <dgm:cxn modelId="{4C143412-B921-C546-8A9C-0BEBEC9C3097}" type="presOf" srcId="{CC898170-0F32-464B-9B1B-5F72660333D4}" destId="{4001FBE7-5888-F54A-A265-47133A6998E8}" srcOrd="0" destOrd="0" presId="urn:microsoft.com/office/officeart/2005/8/layout/list1"/>
    <dgm:cxn modelId="{2FFA8918-11C5-B941-A59B-DADBFC5F2766}" srcId="{09A9C7B3-2DC3-884C-B40E-4FD4433926FC}" destId="{5BABF612-969D-A64B-840C-A7729ED04FD4}" srcOrd="0" destOrd="0" parTransId="{CBFFCA80-74F4-0E4B-90CC-094CBCF6E7B9}" sibTransId="{356DF8E1-C328-9C46-A1D9-87496DE5EEC5}"/>
    <dgm:cxn modelId="{6719B07B-D55D-404E-B10B-ECCF41A71F7F}" type="presOf" srcId="{840A5043-6064-D14D-AEE5-19DD93A31478}" destId="{E4C02975-FD5F-1B4C-8EF8-3061804B3CF9}" srcOrd="0" destOrd="1" presId="urn:microsoft.com/office/officeart/2005/8/layout/list1"/>
    <dgm:cxn modelId="{0B6AFBCB-F78F-0442-A32E-E14288D5DC6B}" srcId="{09A9C7B3-2DC3-884C-B40E-4FD4433926FC}" destId="{B4C619F7-6D7C-9B45-A20F-BE46967B5397}" srcOrd="2" destOrd="0" parTransId="{454999D0-9B96-E442-8291-6209BE90D3B8}" sibTransId="{3A4937B5-15CC-894A-B523-6159CFCC1AC4}"/>
    <dgm:cxn modelId="{CECC1575-CA1F-4A4F-B4B4-A0A34402718D}" type="presParOf" srcId="{4001FBE7-5888-F54A-A265-47133A6998E8}" destId="{171D69EE-8068-2D44-A9E7-A2A2B4595A4A}" srcOrd="0" destOrd="0" presId="urn:microsoft.com/office/officeart/2005/8/layout/list1"/>
    <dgm:cxn modelId="{389A36BC-A94B-BD48-BDA6-72B45ED9F310}" type="presParOf" srcId="{171D69EE-8068-2D44-A9E7-A2A2B4595A4A}" destId="{F693FA45-6379-F349-8A86-4E20AA75FC62}" srcOrd="0" destOrd="0" presId="urn:microsoft.com/office/officeart/2005/8/layout/list1"/>
    <dgm:cxn modelId="{D346FD9F-ACE0-914F-8020-A1293B115133}" type="presParOf" srcId="{171D69EE-8068-2D44-A9E7-A2A2B4595A4A}" destId="{3215EAC3-6EDD-6B4B-93AD-DD987593359B}" srcOrd="1" destOrd="0" presId="urn:microsoft.com/office/officeart/2005/8/layout/list1"/>
    <dgm:cxn modelId="{9FD8DF5C-D885-194E-B37B-627838DD65F4}" type="presParOf" srcId="{4001FBE7-5888-F54A-A265-47133A6998E8}" destId="{948E8D0D-A39A-5447-8DB7-091102F81557}" srcOrd="1" destOrd="0" presId="urn:microsoft.com/office/officeart/2005/8/layout/list1"/>
    <dgm:cxn modelId="{6D4CE29C-BC05-E344-8385-ADD801600C5B}" type="presParOf" srcId="{4001FBE7-5888-F54A-A265-47133A6998E8}" destId="{E4C02975-FD5F-1B4C-8EF8-3061804B3CF9}" srcOrd="2" destOrd="0" presId="urn:microsoft.com/office/officeart/2005/8/layout/list1"/>
    <dgm:cxn modelId="{20A9CB2B-9421-D04C-BA0F-DA5FA5E12EBC}" type="presParOf" srcId="{4001FBE7-5888-F54A-A265-47133A6998E8}" destId="{440AA1E9-9172-324F-8E1F-6135A071FA01}" srcOrd="3" destOrd="0" presId="urn:microsoft.com/office/officeart/2005/8/layout/list1"/>
    <dgm:cxn modelId="{14D6669F-DD15-6941-82D0-7054DF791B5F}" type="presParOf" srcId="{4001FBE7-5888-F54A-A265-47133A6998E8}" destId="{48BEAD46-C765-054D-AE72-CBFE56A1FBC2}" srcOrd="4" destOrd="0" presId="urn:microsoft.com/office/officeart/2005/8/layout/list1"/>
    <dgm:cxn modelId="{6A146F38-2348-C944-943E-8037BF02B5FC}" type="presParOf" srcId="{48BEAD46-C765-054D-AE72-CBFE56A1FBC2}" destId="{6AB2C6D3-1E8D-444F-A2F0-AC29B1C54B5B}" srcOrd="0" destOrd="0" presId="urn:microsoft.com/office/officeart/2005/8/layout/list1"/>
    <dgm:cxn modelId="{945DEDE7-FFDD-C341-9E9A-1A27A1A4DC59}" type="presParOf" srcId="{48BEAD46-C765-054D-AE72-CBFE56A1FBC2}" destId="{FF0EF89C-4778-574A-8857-6B22475904DB}" srcOrd="1" destOrd="0" presId="urn:microsoft.com/office/officeart/2005/8/layout/list1"/>
    <dgm:cxn modelId="{88F2370A-0D38-DF43-84D9-CCE1299E8F9A}" type="presParOf" srcId="{4001FBE7-5888-F54A-A265-47133A6998E8}" destId="{B8104280-C9FD-1B4B-8FAE-562E1EEE2B27}" srcOrd="5" destOrd="0" presId="urn:microsoft.com/office/officeart/2005/8/layout/list1"/>
    <dgm:cxn modelId="{CB1E3E69-338F-FB45-AB06-BF130B0D5EC9}" type="presParOf" srcId="{4001FBE7-5888-F54A-A265-47133A6998E8}" destId="{85E3AE3D-B303-4741-8014-3ACD1F704D30}" srcOrd="6" destOrd="0" presId="urn:microsoft.com/office/officeart/2005/8/layout/lis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6AD7EAD8-C8D5-F940-9086-7EA58E1BE81E}" type="doc">
      <dgm:prSet loTypeId="urn:microsoft.com/office/officeart/2005/8/layout/process3" loCatId="" qsTypeId="urn:microsoft.com/office/officeart/2005/8/quickstyle/simple4" qsCatId="simple" csTypeId="urn:microsoft.com/office/officeart/2005/8/colors/colorful2" csCatId="colorful" phldr="1"/>
      <dgm:spPr/>
      <dgm:t>
        <a:bodyPr/>
        <a:lstStyle/>
        <a:p>
          <a:endParaRPr lang="zh-CN" altLang="en-US"/>
        </a:p>
      </dgm:t>
    </dgm:pt>
    <dgm:pt modelId="{F6E294A6-4105-5D40-B467-4B5FE30392E1}">
      <dgm:prSet custT="1"/>
      <dgm:spPr/>
      <dgm:t>
        <a:bodyPr/>
        <a:lstStyle/>
        <a:p>
          <a:pPr rtl="0"/>
          <a:r>
            <a:rPr kumimoji="1" lang="zh-CN" altLang="en-US" sz="2000" b="1" dirty="0" smtClean="0">
              <a:solidFill>
                <a:schemeClr val="bg1"/>
              </a:solidFill>
            </a:rPr>
            <a:t>目光交流</a:t>
          </a:r>
          <a:endParaRPr lang="zh-CN" altLang="en-US" sz="2000" b="1" dirty="0">
            <a:solidFill>
              <a:schemeClr val="bg1"/>
            </a:solidFill>
          </a:endParaRPr>
        </a:p>
      </dgm:t>
    </dgm:pt>
    <dgm:pt modelId="{C28EA7CB-0B33-3A4D-9104-26FF795BFF64}" type="parTrans" cxnId="{FBE3E3E7-3EFC-314F-8D53-0A91D9280B1A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A93F460E-FADF-F24B-916C-47D081B6C545}" type="sibTrans" cxnId="{FBE3E3E7-3EFC-314F-8D53-0A91D9280B1A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98966849-46CC-F24C-AB58-05E0918E3F98}">
      <dgm:prSet custT="1"/>
      <dgm:spPr/>
      <dgm:t>
        <a:bodyPr/>
        <a:lstStyle/>
        <a:p>
          <a:pPr rtl="0"/>
          <a:r>
            <a:rPr kumimoji="1" lang="zh-CN" altLang="en-US" sz="2400" b="1" smtClean="0">
              <a:solidFill>
                <a:srgbClr val="000000"/>
              </a:solidFill>
            </a:rPr>
            <a:t>微笑</a:t>
          </a:r>
          <a:endParaRPr lang="zh-CN" altLang="en-US" sz="2400" b="1" dirty="0">
            <a:solidFill>
              <a:srgbClr val="000000"/>
            </a:solidFill>
          </a:endParaRPr>
        </a:p>
      </dgm:t>
    </dgm:pt>
    <dgm:pt modelId="{031A3BB6-166B-894D-AD75-AC75F52B514C}" type="parTrans" cxnId="{5E6097EA-E335-C64D-A1D1-F39B6BFC32C1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2D0AA916-0D41-DB40-8AC6-6E537DDC76AA}" type="sibTrans" cxnId="{5E6097EA-E335-C64D-A1D1-F39B6BFC32C1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878D1626-0412-E042-8E41-EEB212E622CA}">
      <dgm:prSet custT="1"/>
      <dgm:spPr/>
      <dgm:t>
        <a:bodyPr/>
        <a:lstStyle/>
        <a:p>
          <a:pPr rtl="0"/>
          <a:r>
            <a:rPr kumimoji="1" lang="zh-CN" altLang="en-US" sz="2400" b="1" smtClean="0">
              <a:solidFill>
                <a:srgbClr val="000000"/>
              </a:solidFill>
            </a:rPr>
            <a:t>招呼</a:t>
          </a:r>
          <a:endParaRPr lang="zh-CN" altLang="en-US" sz="2400" b="1" dirty="0">
            <a:solidFill>
              <a:srgbClr val="000000"/>
            </a:solidFill>
          </a:endParaRPr>
        </a:p>
      </dgm:t>
    </dgm:pt>
    <dgm:pt modelId="{6CCB3E48-2C56-AD45-9A13-2D8AD71D0636}" type="parTrans" cxnId="{61ADCCD9-F0AC-E649-9DF4-55412E5DD6FB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649CC215-2E8D-314F-BC49-DCA208B5480B}" type="sibTrans" cxnId="{61ADCCD9-F0AC-E649-9DF4-55412E5DD6FB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CBE8CA7E-8461-4F43-8D07-1882F4EDED2C}">
      <dgm:prSet custT="1"/>
      <dgm:spPr/>
      <dgm:t>
        <a:bodyPr/>
        <a:lstStyle/>
        <a:p>
          <a:pPr rtl="0"/>
          <a:r>
            <a:rPr kumimoji="1" lang="zh-CN" altLang="en-US" sz="2400" b="1" smtClean="0">
              <a:solidFill>
                <a:srgbClr val="000000"/>
              </a:solidFill>
            </a:rPr>
            <a:t>等待</a:t>
          </a:r>
          <a:endParaRPr lang="zh-CN" altLang="en-US" sz="2400" b="1" dirty="0">
            <a:solidFill>
              <a:srgbClr val="000000"/>
            </a:solidFill>
          </a:endParaRPr>
        </a:p>
      </dgm:t>
    </dgm:pt>
    <dgm:pt modelId="{33A61AC7-091A-D44B-947E-08EDE271AA65}" type="parTrans" cxnId="{B90D62F9-5DBD-CE4E-B8F9-6FE7C0BDB5EF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651EFC72-9602-1647-A652-8BBA70E722DB}" type="sibTrans" cxnId="{B90D62F9-5DBD-CE4E-B8F9-6FE7C0BDB5EF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EA1E82AE-4121-5C4C-8A23-98EDB18D7A78}">
      <dgm:prSet custT="1"/>
      <dgm:spPr/>
      <dgm:t>
        <a:bodyPr/>
        <a:lstStyle/>
        <a:p>
          <a:pPr rtl="0"/>
          <a:r>
            <a:rPr lang="zh-CN" altLang="en-US" sz="2000" b="1" smtClean="0">
              <a:solidFill>
                <a:srgbClr val="000000"/>
              </a:solidFill>
            </a:rPr>
            <a:t>顾客进店尽量将目光关注在对方的眼睛上，等待对方的目光交汇</a:t>
          </a:r>
          <a:endParaRPr lang="zh-CN" altLang="en-US" sz="2000" b="1" dirty="0">
            <a:solidFill>
              <a:srgbClr val="000000"/>
            </a:solidFill>
          </a:endParaRPr>
        </a:p>
      </dgm:t>
    </dgm:pt>
    <dgm:pt modelId="{16ECA4A7-FD01-9E47-8278-2AC4DEEBE037}" type="parTrans" cxnId="{5D336EBD-DEFF-694F-943F-4E75CC7BA3C4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22AAC23D-566A-1F40-AEEE-16B0F6C0E8A2}" type="sibTrans" cxnId="{5D336EBD-DEFF-694F-943F-4E75CC7BA3C4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32282B1C-4182-3848-8FFE-B7934DA5EF51}">
      <dgm:prSet custT="1"/>
      <dgm:spPr/>
      <dgm:t>
        <a:bodyPr/>
        <a:lstStyle/>
        <a:p>
          <a:pPr rtl="0"/>
          <a:r>
            <a:rPr lang="zh-CN" altLang="en-US" sz="2000" b="1" smtClean="0">
              <a:solidFill>
                <a:srgbClr val="000000"/>
              </a:solidFill>
            </a:rPr>
            <a:t>目光交汇的瞬间，露出“八牙”</a:t>
          </a:r>
          <a:r>
            <a:rPr lang="zh-CN" altLang="en-US" sz="2000" b="1" smtClean="0">
              <a:solidFill>
                <a:srgbClr val="000000"/>
              </a:solidFill>
            </a:rPr>
            <a:t>真诚</a:t>
          </a:r>
          <a:r>
            <a:rPr lang="zh-CN" altLang="en-US" sz="2000" b="1" smtClean="0">
              <a:solidFill>
                <a:srgbClr val="000000"/>
              </a:solidFill>
            </a:rPr>
            <a:t>笑容。顾客会对真诚微笑以无意识微笑回报</a:t>
          </a:r>
          <a:r>
            <a:rPr lang="zh-CN" altLang="en-US" sz="1700" b="1" smtClean="0">
              <a:solidFill>
                <a:srgbClr val="000000"/>
              </a:solidFill>
            </a:rPr>
            <a:t>。</a:t>
          </a:r>
          <a:endParaRPr lang="zh-CN" altLang="en-US" sz="1700" b="1" dirty="0">
            <a:solidFill>
              <a:srgbClr val="000000"/>
            </a:solidFill>
          </a:endParaRPr>
        </a:p>
      </dgm:t>
    </dgm:pt>
    <dgm:pt modelId="{0BB4ACED-EF46-154B-B7C4-13B1ADA84779}" type="parTrans" cxnId="{5B52B619-0558-DA49-A970-90D13DF6A64E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CDBB4B52-571E-9340-9090-24BB32450854}" type="sibTrans" cxnId="{5B52B619-0558-DA49-A970-90D13DF6A64E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7F75A779-A67F-B54B-BFDE-78E6373EF89F}">
      <dgm:prSet/>
      <dgm:spPr/>
      <dgm:t>
        <a:bodyPr/>
        <a:lstStyle/>
        <a:p>
          <a:pPr rtl="0"/>
          <a:r>
            <a:rPr lang="zh-CN" b="1" smtClean="0">
              <a:solidFill>
                <a:srgbClr val="000000"/>
              </a:solidFill>
            </a:rPr>
            <a:t>顾客微笑</a:t>
          </a:r>
          <a:r>
            <a:rPr lang="zh-CN" altLang="en-US" b="1" smtClean="0">
              <a:solidFill>
                <a:srgbClr val="000000"/>
              </a:solidFill>
            </a:rPr>
            <a:t>时</a:t>
          </a:r>
          <a:r>
            <a:rPr lang="zh-CN" b="1" smtClean="0">
              <a:solidFill>
                <a:srgbClr val="000000"/>
              </a:solidFill>
            </a:rPr>
            <a:t>说“您好！欢迎您到我们×××店来。”然后等待。避免顾客在进店的第一时间就和他打招呼，尽量等顾客定下神来。</a:t>
          </a:r>
          <a:endParaRPr lang="zh-CN" altLang="en-US" b="1" dirty="0">
            <a:solidFill>
              <a:srgbClr val="000000"/>
            </a:solidFill>
          </a:endParaRPr>
        </a:p>
      </dgm:t>
    </dgm:pt>
    <dgm:pt modelId="{C2D4181E-8022-5D46-9599-B844A4B6AB99}" type="parTrans" cxnId="{B5D85C4E-E17F-2242-A1E1-DB16131FCD90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112B4939-9239-244E-8B4D-D042D5735536}" type="sibTrans" cxnId="{B5D85C4E-E17F-2242-A1E1-DB16131FCD90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EE546F11-0099-8F45-BCB9-ACADC87F1D1B}">
      <dgm:prSet custT="1"/>
      <dgm:spPr/>
      <dgm:t>
        <a:bodyPr/>
        <a:lstStyle/>
        <a:p>
          <a:pPr rtl="0"/>
          <a:r>
            <a:rPr lang="zh-CN" altLang="en-US" sz="2000" b="1" smtClean="0">
              <a:solidFill>
                <a:srgbClr val="000000"/>
              </a:solidFill>
            </a:rPr>
            <a:t>留出时间等待，等待过程中，目光继续关注对方行动，等待第二次目光交流。</a:t>
          </a:r>
          <a:endParaRPr lang="zh-CN" altLang="en-US" sz="2000" b="1" dirty="0">
            <a:solidFill>
              <a:srgbClr val="000000"/>
            </a:solidFill>
          </a:endParaRPr>
        </a:p>
      </dgm:t>
    </dgm:pt>
    <dgm:pt modelId="{DC622F1A-AD14-AC4D-BEBF-26DF13A13DBC}" type="parTrans" cxnId="{AFFC4600-1FBF-894F-B2CE-04F7B28DBA25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0C2A4137-1E31-3F44-8738-2E4AE4905C00}" type="sibTrans" cxnId="{AFFC4600-1FBF-894F-B2CE-04F7B28DBA25}">
      <dgm:prSet/>
      <dgm:spPr/>
      <dgm:t>
        <a:bodyPr/>
        <a:lstStyle/>
        <a:p>
          <a:endParaRPr lang="zh-CN" altLang="en-US" b="1">
            <a:solidFill>
              <a:srgbClr val="000000"/>
            </a:solidFill>
          </a:endParaRPr>
        </a:p>
      </dgm:t>
    </dgm:pt>
    <dgm:pt modelId="{911D63E2-33FE-3F4C-93C3-E2CD706E2AB9}" type="pres">
      <dgm:prSet presAssocID="{6AD7EAD8-C8D5-F940-9086-7EA58E1BE81E}" presName="linearFlow" presStyleCnt="0">
        <dgm:presLayoutVars>
          <dgm:dir/>
          <dgm:animLvl val="lvl"/>
          <dgm:resizeHandles val="exact"/>
        </dgm:presLayoutVars>
      </dgm:prSet>
      <dgm:spPr/>
    </dgm:pt>
    <dgm:pt modelId="{9291AF71-1F21-9F4C-B10D-D979805E7D52}" type="pres">
      <dgm:prSet presAssocID="{F6E294A6-4105-5D40-B467-4B5FE30392E1}" presName="composite" presStyleCnt="0"/>
      <dgm:spPr/>
    </dgm:pt>
    <dgm:pt modelId="{13215771-5189-0845-8EA8-99916DB8ED46}" type="pres">
      <dgm:prSet presAssocID="{F6E294A6-4105-5D40-B467-4B5FE30392E1}" presName="parTx" presStyleLbl="node1" presStyleIdx="0" presStyleCnt="4">
        <dgm:presLayoutVars>
          <dgm:chMax val="0"/>
          <dgm:chPref val="0"/>
          <dgm:bulletEnabled val="1"/>
        </dgm:presLayoutVars>
      </dgm:prSet>
      <dgm:spPr/>
    </dgm:pt>
    <dgm:pt modelId="{307BEE9E-FF21-DA45-A1D2-D469C7F01488}" type="pres">
      <dgm:prSet presAssocID="{F6E294A6-4105-5D40-B467-4B5FE30392E1}" presName="parSh" presStyleLbl="node1" presStyleIdx="0" presStyleCnt="4"/>
      <dgm:spPr/>
    </dgm:pt>
    <dgm:pt modelId="{1D701627-E454-534E-B6D7-DA55C3C291C2}" type="pres">
      <dgm:prSet presAssocID="{F6E294A6-4105-5D40-B467-4B5FE30392E1}" presName="desTx" presStyleLbl="fgAcc1" presStyleIdx="0" presStyleCnt="4">
        <dgm:presLayoutVars>
          <dgm:bulletEnabled val="1"/>
        </dgm:presLayoutVars>
      </dgm:prSet>
      <dgm:spPr/>
      <dgm:t>
        <a:bodyPr/>
        <a:lstStyle/>
        <a:p>
          <a:endParaRPr lang="zh-CN" altLang="en-US"/>
        </a:p>
      </dgm:t>
    </dgm:pt>
    <dgm:pt modelId="{003CBC55-8BF4-3A41-835C-6E228A92DDD5}" type="pres">
      <dgm:prSet presAssocID="{A93F460E-FADF-F24B-916C-47D081B6C545}" presName="sibTrans" presStyleLbl="sibTrans2D1" presStyleIdx="0" presStyleCnt="3"/>
      <dgm:spPr/>
    </dgm:pt>
    <dgm:pt modelId="{CDCFE0C8-0EB7-844F-B239-77C9E07145B8}" type="pres">
      <dgm:prSet presAssocID="{A93F460E-FADF-F24B-916C-47D081B6C545}" presName="connTx" presStyleLbl="sibTrans2D1" presStyleIdx="0" presStyleCnt="3"/>
      <dgm:spPr/>
    </dgm:pt>
    <dgm:pt modelId="{B9927491-096F-2A45-927B-9AE8B249E3E1}" type="pres">
      <dgm:prSet presAssocID="{98966849-46CC-F24C-AB58-05E0918E3F98}" presName="composite" presStyleCnt="0"/>
      <dgm:spPr/>
    </dgm:pt>
    <dgm:pt modelId="{E2E60515-6976-CF4E-B309-8C8A98DF8675}" type="pres">
      <dgm:prSet presAssocID="{98966849-46CC-F24C-AB58-05E0918E3F98}" presName="parTx" presStyleLbl="node1" presStyleIdx="0" presStyleCnt="4">
        <dgm:presLayoutVars>
          <dgm:chMax val="0"/>
          <dgm:chPref val="0"/>
          <dgm:bulletEnabled val="1"/>
        </dgm:presLayoutVars>
      </dgm:prSet>
      <dgm:spPr/>
    </dgm:pt>
    <dgm:pt modelId="{9D565E40-B70B-AC45-ABC0-C5CC5E7E8051}" type="pres">
      <dgm:prSet presAssocID="{98966849-46CC-F24C-AB58-05E0918E3F98}" presName="parSh" presStyleLbl="node1" presStyleIdx="1" presStyleCnt="4"/>
      <dgm:spPr/>
    </dgm:pt>
    <dgm:pt modelId="{85F2D32A-4FD2-2846-921F-F5131DECB84B}" type="pres">
      <dgm:prSet presAssocID="{98966849-46CC-F24C-AB58-05E0918E3F98}" presName="desTx" presStyleLbl="fgAcc1" presStyleIdx="1" presStyleCnt="4">
        <dgm:presLayoutVars>
          <dgm:bulletEnabled val="1"/>
        </dgm:presLayoutVars>
      </dgm:prSet>
      <dgm:spPr/>
      <dgm:t>
        <a:bodyPr/>
        <a:lstStyle/>
        <a:p>
          <a:endParaRPr lang="zh-CN" altLang="en-US"/>
        </a:p>
      </dgm:t>
    </dgm:pt>
    <dgm:pt modelId="{61161425-3FF3-FC47-A368-65B9F3F6E870}" type="pres">
      <dgm:prSet presAssocID="{2D0AA916-0D41-DB40-8AC6-6E537DDC76AA}" presName="sibTrans" presStyleLbl="sibTrans2D1" presStyleIdx="1" presStyleCnt="3"/>
      <dgm:spPr/>
    </dgm:pt>
    <dgm:pt modelId="{DC03C863-621F-B840-88E3-6CBFFE1A297E}" type="pres">
      <dgm:prSet presAssocID="{2D0AA916-0D41-DB40-8AC6-6E537DDC76AA}" presName="connTx" presStyleLbl="sibTrans2D1" presStyleIdx="1" presStyleCnt="3"/>
      <dgm:spPr/>
    </dgm:pt>
    <dgm:pt modelId="{F3B0E785-C58F-6B47-AEE6-8CD9FCD26B8F}" type="pres">
      <dgm:prSet presAssocID="{878D1626-0412-E042-8E41-EEB212E622CA}" presName="composite" presStyleCnt="0"/>
      <dgm:spPr/>
    </dgm:pt>
    <dgm:pt modelId="{013A45FB-E000-6648-8C3B-6BB97325E242}" type="pres">
      <dgm:prSet presAssocID="{878D1626-0412-E042-8E41-EEB212E622CA}" presName="parTx" presStyleLbl="node1" presStyleIdx="1" presStyleCnt="4">
        <dgm:presLayoutVars>
          <dgm:chMax val="0"/>
          <dgm:chPref val="0"/>
          <dgm:bulletEnabled val="1"/>
        </dgm:presLayoutVars>
      </dgm:prSet>
      <dgm:spPr/>
    </dgm:pt>
    <dgm:pt modelId="{88CD0170-0BFB-7E4B-9B78-C4480694582C}" type="pres">
      <dgm:prSet presAssocID="{878D1626-0412-E042-8E41-EEB212E622CA}" presName="parSh" presStyleLbl="node1" presStyleIdx="2" presStyleCnt="4"/>
      <dgm:spPr/>
    </dgm:pt>
    <dgm:pt modelId="{F269835F-E3B6-4349-80BB-3096263D68AE}" type="pres">
      <dgm:prSet presAssocID="{878D1626-0412-E042-8E41-EEB212E622CA}" presName="desTx" presStyleLbl="fgAcc1" presStyleIdx="2" presStyleCnt="4">
        <dgm:presLayoutVars>
          <dgm:bulletEnabled val="1"/>
        </dgm:presLayoutVars>
      </dgm:prSet>
      <dgm:spPr/>
      <dgm:t>
        <a:bodyPr/>
        <a:lstStyle/>
        <a:p>
          <a:endParaRPr lang="zh-CN" altLang="en-US"/>
        </a:p>
      </dgm:t>
    </dgm:pt>
    <dgm:pt modelId="{8909EE3F-46A5-7344-981C-C38942CB9A2A}" type="pres">
      <dgm:prSet presAssocID="{649CC215-2E8D-314F-BC49-DCA208B5480B}" presName="sibTrans" presStyleLbl="sibTrans2D1" presStyleIdx="2" presStyleCnt="3"/>
      <dgm:spPr/>
    </dgm:pt>
    <dgm:pt modelId="{2905F286-72A6-8948-ACBF-CEED81BE5E45}" type="pres">
      <dgm:prSet presAssocID="{649CC215-2E8D-314F-BC49-DCA208B5480B}" presName="connTx" presStyleLbl="sibTrans2D1" presStyleIdx="2" presStyleCnt="3"/>
      <dgm:spPr/>
    </dgm:pt>
    <dgm:pt modelId="{EE0C7535-E68D-F140-8518-762FBE15FD89}" type="pres">
      <dgm:prSet presAssocID="{CBE8CA7E-8461-4F43-8D07-1882F4EDED2C}" presName="composite" presStyleCnt="0"/>
      <dgm:spPr/>
    </dgm:pt>
    <dgm:pt modelId="{468D0508-3999-4844-9581-9CE748F0EDA5}" type="pres">
      <dgm:prSet presAssocID="{CBE8CA7E-8461-4F43-8D07-1882F4EDED2C}" presName="parTx" presStyleLbl="node1" presStyleIdx="2" presStyleCnt="4">
        <dgm:presLayoutVars>
          <dgm:chMax val="0"/>
          <dgm:chPref val="0"/>
          <dgm:bulletEnabled val="1"/>
        </dgm:presLayoutVars>
      </dgm:prSet>
      <dgm:spPr/>
    </dgm:pt>
    <dgm:pt modelId="{38A2637C-C136-4948-A22A-457BAA5B023C}" type="pres">
      <dgm:prSet presAssocID="{CBE8CA7E-8461-4F43-8D07-1882F4EDED2C}" presName="parSh" presStyleLbl="node1" presStyleIdx="3" presStyleCnt="4"/>
      <dgm:spPr/>
    </dgm:pt>
    <dgm:pt modelId="{40C0627D-D97F-1142-9180-08FE7496CE71}" type="pres">
      <dgm:prSet presAssocID="{CBE8CA7E-8461-4F43-8D07-1882F4EDED2C}" presName="desTx" presStyleLbl="fgAcc1" presStyleIdx="3" presStyleCnt="4">
        <dgm:presLayoutVars>
          <dgm:bulletEnabled val="1"/>
        </dgm:presLayoutVars>
      </dgm:prSet>
      <dgm:spPr/>
      <dgm:t>
        <a:bodyPr/>
        <a:lstStyle/>
        <a:p>
          <a:endParaRPr lang="zh-CN" altLang="en-US"/>
        </a:p>
      </dgm:t>
    </dgm:pt>
  </dgm:ptLst>
  <dgm:cxnLst>
    <dgm:cxn modelId="{E8565DFA-2B4F-0245-909E-FAD0C1F12E47}" type="presOf" srcId="{F6E294A6-4105-5D40-B467-4B5FE30392E1}" destId="{13215771-5189-0845-8EA8-99916DB8ED46}" srcOrd="0" destOrd="0" presId="urn:microsoft.com/office/officeart/2005/8/layout/process3"/>
    <dgm:cxn modelId="{AFFC4600-1FBF-894F-B2CE-04F7B28DBA25}" srcId="{CBE8CA7E-8461-4F43-8D07-1882F4EDED2C}" destId="{EE546F11-0099-8F45-BCB9-ACADC87F1D1B}" srcOrd="0" destOrd="0" parTransId="{DC622F1A-AD14-AC4D-BEBF-26DF13A13DBC}" sibTransId="{0C2A4137-1E31-3F44-8738-2E4AE4905C00}"/>
    <dgm:cxn modelId="{CCDEABF2-97A8-1142-BF09-55F26E3F0B4B}" type="presOf" srcId="{98966849-46CC-F24C-AB58-05E0918E3F98}" destId="{9D565E40-B70B-AC45-ABC0-C5CC5E7E8051}" srcOrd="1" destOrd="0" presId="urn:microsoft.com/office/officeart/2005/8/layout/process3"/>
    <dgm:cxn modelId="{C5C0DA49-3985-0E42-9900-6D23BB40D0A7}" type="presOf" srcId="{878D1626-0412-E042-8E41-EEB212E622CA}" destId="{013A45FB-E000-6648-8C3B-6BB97325E242}" srcOrd="0" destOrd="0" presId="urn:microsoft.com/office/officeart/2005/8/layout/process3"/>
    <dgm:cxn modelId="{4E9DB6FA-E7B4-184F-A584-5D94A82D370E}" type="presOf" srcId="{EE546F11-0099-8F45-BCB9-ACADC87F1D1B}" destId="{40C0627D-D97F-1142-9180-08FE7496CE71}" srcOrd="0" destOrd="0" presId="urn:microsoft.com/office/officeart/2005/8/layout/process3"/>
    <dgm:cxn modelId="{542C2511-58A9-B544-AABD-12058E015FA6}" type="presOf" srcId="{6AD7EAD8-C8D5-F940-9086-7EA58E1BE81E}" destId="{911D63E2-33FE-3F4C-93C3-E2CD706E2AB9}" srcOrd="0" destOrd="0" presId="urn:microsoft.com/office/officeart/2005/8/layout/process3"/>
    <dgm:cxn modelId="{61ADCCD9-F0AC-E649-9DF4-55412E5DD6FB}" srcId="{6AD7EAD8-C8D5-F940-9086-7EA58E1BE81E}" destId="{878D1626-0412-E042-8E41-EEB212E622CA}" srcOrd="2" destOrd="0" parTransId="{6CCB3E48-2C56-AD45-9A13-2D8AD71D0636}" sibTransId="{649CC215-2E8D-314F-BC49-DCA208B5480B}"/>
    <dgm:cxn modelId="{6629CB55-CEED-0F49-A8B5-9398DC34924A}" type="presOf" srcId="{649CC215-2E8D-314F-BC49-DCA208B5480B}" destId="{8909EE3F-46A5-7344-981C-C38942CB9A2A}" srcOrd="0" destOrd="0" presId="urn:microsoft.com/office/officeart/2005/8/layout/process3"/>
    <dgm:cxn modelId="{B2660B3F-F3E8-3549-95B0-E6872F7F0310}" type="presOf" srcId="{98966849-46CC-F24C-AB58-05E0918E3F98}" destId="{E2E60515-6976-CF4E-B309-8C8A98DF8675}" srcOrd="0" destOrd="0" presId="urn:microsoft.com/office/officeart/2005/8/layout/process3"/>
    <dgm:cxn modelId="{9DE6D515-1CC5-5D4E-8298-4EDB4DBD84B0}" type="presOf" srcId="{649CC215-2E8D-314F-BC49-DCA208B5480B}" destId="{2905F286-72A6-8948-ACBF-CEED81BE5E45}" srcOrd="1" destOrd="0" presId="urn:microsoft.com/office/officeart/2005/8/layout/process3"/>
    <dgm:cxn modelId="{4BAB5AED-17E3-C541-9D68-31FDB730967E}" type="presOf" srcId="{2D0AA916-0D41-DB40-8AC6-6E537DDC76AA}" destId="{61161425-3FF3-FC47-A368-65B9F3F6E870}" srcOrd="0" destOrd="0" presId="urn:microsoft.com/office/officeart/2005/8/layout/process3"/>
    <dgm:cxn modelId="{FBE3E3E7-3EFC-314F-8D53-0A91D9280B1A}" srcId="{6AD7EAD8-C8D5-F940-9086-7EA58E1BE81E}" destId="{F6E294A6-4105-5D40-B467-4B5FE30392E1}" srcOrd="0" destOrd="0" parTransId="{C28EA7CB-0B33-3A4D-9104-26FF795BFF64}" sibTransId="{A93F460E-FADF-F24B-916C-47D081B6C545}"/>
    <dgm:cxn modelId="{5B52B619-0558-DA49-A970-90D13DF6A64E}" srcId="{98966849-46CC-F24C-AB58-05E0918E3F98}" destId="{32282B1C-4182-3848-8FFE-B7934DA5EF51}" srcOrd="0" destOrd="0" parTransId="{0BB4ACED-EF46-154B-B7C4-13B1ADA84779}" sibTransId="{CDBB4B52-571E-9340-9090-24BB32450854}"/>
    <dgm:cxn modelId="{5D336EBD-DEFF-694F-943F-4E75CC7BA3C4}" srcId="{F6E294A6-4105-5D40-B467-4B5FE30392E1}" destId="{EA1E82AE-4121-5C4C-8A23-98EDB18D7A78}" srcOrd="0" destOrd="0" parTransId="{16ECA4A7-FD01-9E47-8278-2AC4DEEBE037}" sibTransId="{22AAC23D-566A-1F40-AEEE-16B0F6C0E8A2}"/>
    <dgm:cxn modelId="{8986DEAD-3440-9740-99B1-90A725C53FFE}" type="presOf" srcId="{CBE8CA7E-8461-4F43-8D07-1882F4EDED2C}" destId="{468D0508-3999-4844-9581-9CE748F0EDA5}" srcOrd="0" destOrd="0" presId="urn:microsoft.com/office/officeart/2005/8/layout/process3"/>
    <dgm:cxn modelId="{7121AEAC-F1D7-4E4D-B068-F38EF4B9F54A}" type="presOf" srcId="{32282B1C-4182-3848-8FFE-B7934DA5EF51}" destId="{85F2D32A-4FD2-2846-921F-F5131DECB84B}" srcOrd="0" destOrd="0" presId="urn:microsoft.com/office/officeart/2005/8/layout/process3"/>
    <dgm:cxn modelId="{B90D62F9-5DBD-CE4E-B8F9-6FE7C0BDB5EF}" srcId="{6AD7EAD8-C8D5-F940-9086-7EA58E1BE81E}" destId="{CBE8CA7E-8461-4F43-8D07-1882F4EDED2C}" srcOrd="3" destOrd="0" parTransId="{33A61AC7-091A-D44B-947E-08EDE271AA65}" sibTransId="{651EFC72-9602-1647-A652-8BBA70E722DB}"/>
    <dgm:cxn modelId="{96292D90-E52C-914A-83D9-64E06896CD57}" type="presOf" srcId="{A93F460E-FADF-F24B-916C-47D081B6C545}" destId="{003CBC55-8BF4-3A41-835C-6E228A92DDD5}" srcOrd="0" destOrd="0" presId="urn:microsoft.com/office/officeart/2005/8/layout/process3"/>
    <dgm:cxn modelId="{80F68BF4-120D-FB4B-AF5A-14394165A448}" type="presOf" srcId="{A93F460E-FADF-F24B-916C-47D081B6C545}" destId="{CDCFE0C8-0EB7-844F-B239-77C9E07145B8}" srcOrd="1" destOrd="0" presId="urn:microsoft.com/office/officeart/2005/8/layout/process3"/>
    <dgm:cxn modelId="{5E6097EA-E335-C64D-A1D1-F39B6BFC32C1}" srcId="{6AD7EAD8-C8D5-F940-9086-7EA58E1BE81E}" destId="{98966849-46CC-F24C-AB58-05E0918E3F98}" srcOrd="1" destOrd="0" parTransId="{031A3BB6-166B-894D-AD75-AC75F52B514C}" sibTransId="{2D0AA916-0D41-DB40-8AC6-6E537DDC76AA}"/>
    <dgm:cxn modelId="{65A482B0-5E23-B444-973C-10351D06E1C0}" type="presOf" srcId="{EA1E82AE-4121-5C4C-8A23-98EDB18D7A78}" destId="{1D701627-E454-534E-B6D7-DA55C3C291C2}" srcOrd="0" destOrd="0" presId="urn:microsoft.com/office/officeart/2005/8/layout/process3"/>
    <dgm:cxn modelId="{079C2D4F-B1AA-D64E-8686-74DB390E301F}" type="presOf" srcId="{F6E294A6-4105-5D40-B467-4B5FE30392E1}" destId="{307BEE9E-FF21-DA45-A1D2-D469C7F01488}" srcOrd="1" destOrd="0" presId="urn:microsoft.com/office/officeart/2005/8/layout/process3"/>
    <dgm:cxn modelId="{12D78AA6-9277-374F-9F31-50B9408EE5F9}" type="presOf" srcId="{CBE8CA7E-8461-4F43-8D07-1882F4EDED2C}" destId="{38A2637C-C136-4948-A22A-457BAA5B023C}" srcOrd="1" destOrd="0" presId="urn:microsoft.com/office/officeart/2005/8/layout/process3"/>
    <dgm:cxn modelId="{0FBCB9F8-2F53-2C48-B5DB-E1226EACFFD0}" type="presOf" srcId="{878D1626-0412-E042-8E41-EEB212E622CA}" destId="{88CD0170-0BFB-7E4B-9B78-C4480694582C}" srcOrd="1" destOrd="0" presId="urn:microsoft.com/office/officeart/2005/8/layout/process3"/>
    <dgm:cxn modelId="{B5D85C4E-E17F-2242-A1E1-DB16131FCD90}" srcId="{878D1626-0412-E042-8E41-EEB212E622CA}" destId="{7F75A779-A67F-B54B-BFDE-78E6373EF89F}" srcOrd="0" destOrd="0" parTransId="{C2D4181E-8022-5D46-9599-B844A4B6AB99}" sibTransId="{112B4939-9239-244E-8B4D-D042D5735536}"/>
    <dgm:cxn modelId="{8447AAD7-AB49-C745-A951-01061891E1E1}" type="presOf" srcId="{2D0AA916-0D41-DB40-8AC6-6E537DDC76AA}" destId="{DC03C863-621F-B840-88E3-6CBFFE1A297E}" srcOrd="1" destOrd="0" presId="urn:microsoft.com/office/officeart/2005/8/layout/process3"/>
    <dgm:cxn modelId="{A8CB4291-FA9B-0B47-BD9B-20E7ABC82BD8}" type="presOf" srcId="{7F75A779-A67F-B54B-BFDE-78E6373EF89F}" destId="{F269835F-E3B6-4349-80BB-3096263D68AE}" srcOrd="0" destOrd="0" presId="urn:microsoft.com/office/officeart/2005/8/layout/process3"/>
    <dgm:cxn modelId="{21EAC2D5-93F3-174B-B131-7714B38141DE}" type="presParOf" srcId="{911D63E2-33FE-3F4C-93C3-E2CD706E2AB9}" destId="{9291AF71-1F21-9F4C-B10D-D979805E7D52}" srcOrd="0" destOrd="0" presId="urn:microsoft.com/office/officeart/2005/8/layout/process3"/>
    <dgm:cxn modelId="{DA113C04-1019-694D-AC5D-95EC4716D809}" type="presParOf" srcId="{9291AF71-1F21-9F4C-B10D-D979805E7D52}" destId="{13215771-5189-0845-8EA8-99916DB8ED46}" srcOrd="0" destOrd="0" presId="urn:microsoft.com/office/officeart/2005/8/layout/process3"/>
    <dgm:cxn modelId="{09F3359E-192F-8C40-8EFA-97E351057F44}" type="presParOf" srcId="{9291AF71-1F21-9F4C-B10D-D979805E7D52}" destId="{307BEE9E-FF21-DA45-A1D2-D469C7F01488}" srcOrd="1" destOrd="0" presId="urn:microsoft.com/office/officeart/2005/8/layout/process3"/>
    <dgm:cxn modelId="{8272681A-9639-264F-A444-E2278A9D1D55}" type="presParOf" srcId="{9291AF71-1F21-9F4C-B10D-D979805E7D52}" destId="{1D701627-E454-534E-B6D7-DA55C3C291C2}" srcOrd="2" destOrd="0" presId="urn:microsoft.com/office/officeart/2005/8/layout/process3"/>
    <dgm:cxn modelId="{1B486526-02C3-2542-BFD6-54ACEE1BB97F}" type="presParOf" srcId="{911D63E2-33FE-3F4C-93C3-E2CD706E2AB9}" destId="{003CBC55-8BF4-3A41-835C-6E228A92DDD5}" srcOrd="1" destOrd="0" presId="urn:microsoft.com/office/officeart/2005/8/layout/process3"/>
    <dgm:cxn modelId="{72B52AFB-F13B-7C48-B392-C7C9923A179A}" type="presParOf" srcId="{003CBC55-8BF4-3A41-835C-6E228A92DDD5}" destId="{CDCFE0C8-0EB7-844F-B239-77C9E07145B8}" srcOrd="0" destOrd="0" presId="urn:microsoft.com/office/officeart/2005/8/layout/process3"/>
    <dgm:cxn modelId="{2408E66E-2BE7-5D4A-935A-AB5D4EAB0510}" type="presParOf" srcId="{911D63E2-33FE-3F4C-93C3-E2CD706E2AB9}" destId="{B9927491-096F-2A45-927B-9AE8B249E3E1}" srcOrd="2" destOrd="0" presId="urn:microsoft.com/office/officeart/2005/8/layout/process3"/>
    <dgm:cxn modelId="{4625CE20-8F1E-7D4D-ABB5-5F74E1AD95CF}" type="presParOf" srcId="{B9927491-096F-2A45-927B-9AE8B249E3E1}" destId="{E2E60515-6976-CF4E-B309-8C8A98DF8675}" srcOrd="0" destOrd="0" presId="urn:microsoft.com/office/officeart/2005/8/layout/process3"/>
    <dgm:cxn modelId="{EA1DD042-D138-5D4B-9BA5-255D932AEA27}" type="presParOf" srcId="{B9927491-096F-2A45-927B-9AE8B249E3E1}" destId="{9D565E40-B70B-AC45-ABC0-C5CC5E7E8051}" srcOrd="1" destOrd="0" presId="urn:microsoft.com/office/officeart/2005/8/layout/process3"/>
    <dgm:cxn modelId="{3099C60D-4E77-E540-B12F-A6DA9506155E}" type="presParOf" srcId="{B9927491-096F-2A45-927B-9AE8B249E3E1}" destId="{85F2D32A-4FD2-2846-921F-F5131DECB84B}" srcOrd="2" destOrd="0" presId="urn:microsoft.com/office/officeart/2005/8/layout/process3"/>
    <dgm:cxn modelId="{9436B661-BD1E-D041-9F08-7B98535B5318}" type="presParOf" srcId="{911D63E2-33FE-3F4C-93C3-E2CD706E2AB9}" destId="{61161425-3FF3-FC47-A368-65B9F3F6E870}" srcOrd="3" destOrd="0" presId="urn:microsoft.com/office/officeart/2005/8/layout/process3"/>
    <dgm:cxn modelId="{EC1593CD-80B9-F34C-8C93-8016F607E597}" type="presParOf" srcId="{61161425-3FF3-FC47-A368-65B9F3F6E870}" destId="{DC03C863-621F-B840-88E3-6CBFFE1A297E}" srcOrd="0" destOrd="0" presId="urn:microsoft.com/office/officeart/2005/8/layout/process3"/>
    <dgm:cxn modelId="{25F1F631-9393-0D48-A5E4-68D164970C38}" type="presParOf" srcId="{911D63E2-33FE-3F4C-93C3-E2CD706E2AB9}" destId="{F3B0E785-C58F-6B47-AEE6-8CD9FCD26B8F}" srcOrd="4" destOrd="0" presId="urn:microsoft.com/office/officeart/2005/8/layout/process3"/>
    <dgm:cxn modelId="{E6FC9B90-5BF0-EB45-B1E4-C2A17003610F}" type="presParOf" srcId="{F3B0E785-C58F-6B47-AEE6-8CD9FCD26B8F}" destId="{013A45FB-E000-6648-8C3B-6BB97325E242}" srcOrd="0" destOrd="0" presId="urn:microsoft.com/office/officeart/2005/8/layout/process3"/>
    <dgm:cxn modelId="{6A4CE404-0957-CE44-BF5A-34EF43B5DF46}" type="presParOf" srcId="{F3B0E785-C58F-6B47-AEE6-8CD9FCD26B8F}" destId="{88CD0170-0BFB-7E4B-9B78-C4480694582C}" srcOrd="1" destOrd="0" presId="urn:microsoft.com/office/officeart/2005/8/layout/process3"/>
    <dgm:cxn modelId="{BA88BCEF-68ED-E149-AE95-C55E89436042}" type="presParOf" srcId="{F3B0E785-C58F-6B47-AEE6-8CD9FCD26B8F}" destId="{F269835F-E3B6-4349-80BB-3096263D68AE}" srcOrd="2" destOrd="0" presId="urn:microsoft.com/office/officeart/2005/8/layout/process3"/>
    <dgm:cxn modelId="{191053FE-14E6-954A-97E1-30564CA767DE}" type="presParOf" srcId="{911D63E2-33FE-3F4C-93C3-E2CD706E2AB9}" destId="{8909EE3F-46A5-7344-981C-C38942CB9A2A}" srcOrd="5" destOrd="0" presId="urn:microsoft.com/office/officeart/2005/8/layout/process3"/>
    <dgm:cxn modelId="{F6D9B4CB-EAAE-A141-B3F4-B6DF324C62BF}" type="presParOf" srcId="{8909EE3F-46A5-7344-981C-C38942CB9A2A}" destId="{2905F286-72A6-8948-ACBF-CEED81BE5E45}" srcOrd="0" destOrd="0" presId="urn:microsoft.com/office/officeart/2005/8/layout/process3"/>
    <dgm:cxn modelId="{97162BA4-A787-4A43-84DC-340C1E55FD86}" type="presParOf" srcId="{911D63E2-33FE-3F4C-93C3-E2CD706E2AB9}" destId="{EE0C7535-E68D-F140-8518-762FBE15FD89}" srcOrd="6" destOrd="0" presId="urn:microsoft.com/office/officeart/2005/8/layout/process3"/>
    <dgm:cxn modelId="{6872A275-B5F7-3E4B-947C-0B0BEB97BC62}" type="presParOf" srcId="{EE0C7535-E68D-F140-8518-762FBE15FD89}" destId="{468D0508-3999-4844-9581-9CE748F0EDA5}" srcOrd="0" destOrd="0" presId="urn:microsoft.com/office/officeart/2005/8/layout/process3"/>
    <dgm:cxn modelId="{90FA05EF-596D-AE48-B179-B4695FDE4641}" type="presParOf" srcId="{EE0C7535-E68D-F140-8518-762FBE15FD89}" destId="{38A2637C-C136-4948-A22A-457BAA5B023C}" srcOrd="1" destOrd="0" presId="urn:microsoft.com/office/officeart/2005/8/layout/process3"/>
    <dgm:cxn modelId="{D0E15E2F-97AF-A048-BAD3-7841CB5B7963}" type="presParOf" srcId="{EE0C7535-E68D-F140-8518-762FBE15FD89}" destId="{40C0627D-D97F-1142-9180-08FE7496CE71}" srcOrd="2" destOrd="0" presId="urn:microsoft.com/office/officeart/2005/8/layout/process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4C02975-FD5F-1B4C-8EF8-3061804B3CF9}">
      <dsp:nvSpPr>
        <dsp:cNvPr id="0" name=""/>
        <dsp:cNvSpPr/>
      </dsp:nvSpPr>
      <dsp:spPr>
        <a:xfrm>
          <a:off x="0" y="443285"/>
          <a:ext cx="8229600" cy="2192400"/>
        </a:xfrm>
        <a:prstGeom prst="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35400" h="1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38708" tIns="499872" rIns="638708" bIns="170688" numCol="1" spcCol="1270" anchor="t" anchorCtr="0">
          <a:noAutofit/>
        </a:bodyPr>
        <a:lstStyle/>
        <a:p>
          <a:pPr marL="228600" lvl="1" indent="-228600" algn="l" defTabSz="106680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kumimoji="1" lang="zh-CN" altLang="en-US" sz="2400" b="1" kern="1200" smtClean="0"/>
            <a:t>对我们产品的信任</a:t>
          </a:r>
          <a:endParaRPr lang="zh-CN" altLang="en-US" sz="2400" b="1" kern="1200"/>
        </a:p>
        <a:p>
          <a:pPr marL="228600" lvl="1" indent="-228600" algn="l" defTabSz="106680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kumimoji="1" lang="zh-CN" altLang="en-US" sz="2400" b="1" kern="1200" dirty="0" smtClean="0"/>
            <a:t>对我们公司的信任</a:t>
          </a:r>
          <a:endParaRPr lang="zh-CN" altLang="en-US" sz="2400" b="1" kern="1200" dirty="0"/>
        </a:p>
        <a:p>
          <a:pPr marL="228600" lvl="1" indent="-228600" algn="l" defTabSz="106680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kumimoji="1" lang="zh-CN" altLang="en-US" sz="2400" b="1" kern="1200" smtClean="0"/>
            <a:t>对我们品牌的信任</a:t>
          </a:r>
          <a:endParaRPr lang="zh-CN" altLang="en-US" sz="2400" b="1" kern="1200"/>
        </a:p>
        <a:p>
          <a:pPr marL="228600" lvl="1" indent="-228600" algn="l" defTabSz="106680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kumimoji="1" lang="zh-CN" altLang="en-US" sz="2400" b="1" kern="1200" smtClean="0"/>
            <a:t>对我们的专业度的信任</a:t>
          </a:r>
          <a:endParaRPr lang="zh-CN" altLang="en-US" sz="2400" b="1" kern="1200"/>
        </a:p>
      </dsp:txBody>
      <dsp:txXfrm>
        <a:off x="0" y="443285"/>
        <a:ext cx="8229600" cy="2192400"/>
      </dsp:txXfrm>
    </dsp:sp>
    <dsp:sp modelId="{3215EAC3-6EDD-6B4B-93AD-DD987593359B}">
      <dsp:nvSpPr>
        <dsp:cNvPr id="0" name=""/>
        <dsp:cNvSpPr/>
      </dsp:nvSpPr>
      <dsp:spPr>
        <a:xfrm>
          <a:off x="411480" y="89045"/>
          <a:ext cx="5760720" cy="708480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1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17742" tIns="0" rIns="217742" bIns="0" numCol="1" spcCol="1270" anchor="ctr" anchorCtr="0">
          <a:noAutofit/>
        </a:bodyPr>
        <a:lstStyle/>
        <a:p>
          <a:pPr lvl="0" algn="l" defTabSz="10668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kumimoji="1" lang="zh-CN" altLang="en-US" sz="2400" b="1" kern="1200" smtClean="0"/>
            <a:t>建立顾客对我们销售人员的信任</a:t>
          </a:r>
          <a:endParaRPr lang="zh-CN" altLang="en-US" sz="2400" b="1" kern="1200"/>
        </a:p>
      </dsp:txBody>
      <dsp:txXfrm>
        <a:off x="446065" y="123630"/>
        <a:ext cx="5691550" cy="639310"/>
      </dsp:txXfrm>
    </dsp:sp>
    <dsp:sp modelId="{85E3AE3D-B303-4741-8014-3ACD1F704D30}">
      <dsp:nvSpPr>
        <dsp:cNvPr id="0" name=""/>
        <dsp:cNvSpPr/>
      </dsp:nvSpPr>
      <dsp:spPr>
        <a:xfrm>
          <a:off x="0" y="3119525"/>
          <a:ext cx="8229600" cy="1360800"/>
        </a:xfrm>
        <a:prstGeom prst="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35400" h="1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38708" tIns="499872" rIns="638708" bIns="170688" numCol="1" spcCol="1270" anchor="t" anchorCtr="0">
          <a:noAutofit/>
        </a:bodyPr>
        <a:lstStyle/>
        <a:p>
          <a:pPr marL="228600" lvl="1" indent="-228600" algn="l" defTabSz="106680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kumimoji="1" lang="zh-CN" altLang="en-US" sz="2400" b="1" kern="1200" dirty="0" smtClean="0"/>
            <a:t>相信顾客会购买我们的产品，相信他们有购买需求和购买，而不是随便逛逛</a:t>
          </a:r>
          <a:endParaRPr lang="zh-CN" altLang="en-US" sz="2400" b="1" kern="1200" dirty="0"/>
        </a:p>
      </dsp:txBody>
      <dsp:txXfrm>
        <a:off x="0" y="3119525"/>
        <a:ext cx="8229600" cy="1360800"/>
      </dsp:txXfrm>
    </dsp:sp>
    <dsp:sp modelId="{FF0EF89C-4778-574A-8857-6B22475904DB}">
      <dsp:nvSpPr>
        <dsp:cNvPr id="0" name=""/>
        <dsp:cNvSpPr/>
      </dsp:nvSpPr>
      <dsp:spPr>
        <a:xfrm>
          <a:off x="411480" y="2765285"/>
          <a:ext cx="5760720" cy="708480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1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217742" tIns="0" rIns="217742" bIns="0" numCol="1" spcCol="1270" anchor="ctr" anchorCtr="0">
          <a:noAutofit/>
        </a:bodyPr>
        <a:lstStyle/>
        <a:p>
          <a:pPr lvl="0" algn="l" defTabSz="12446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kumimoji="1" lang="zh-CN" altLang="en-US" sz="2800" b="1" kern="1200" dirty="0" smtClean="0">
              <a:solidFill>
                <a:srgbClr val="3366FF"/>
              </a:solidFill>
            </a:rPr>
            <a:t>建立我们销售人员对顾客的信任</a:t>
          </a:r>
          <a:endParaRPr lang="zh-CN" altLang="en-US" sz="2800" b="1" kern="1200" dirty="0">
            <a:solidFill>
              <a:srgbClr val="3366FF"/>
            </a:solidFill>
          </a:endParaRPr>
        </a:p>
      </dsp:txBody>
      <dsp:txXfrm>
        <a:off x="446065" y="2799870"/>
        <a:ext cx="5691550" cy="639310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07BEE9E-FF21-DA45-A1D2-D469C7F01488}">
      <dsp:nvSpPr>
        <dsp:cNvPr id="0" name=""/>
        <dsp:cNvSpPr/>
      </dsp:nvSpPr>
      <dsp:spPr>
        <a:xfrm>
          <a:off x="1086" y="442677"/>
          <a:ext cx="1365780" cy="812739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2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42240" tIns="142240" rIns="142240" bIns="76200" numCol="1" spcCol="1270" anchor="t" anchorCtr="0">
          <a:noAutofit/>
        </a:bodyPr>
        <a:lstStyle/>
        <a:p>
          <a:pPr lvl="0" algn="l" defTabSz="8890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kumimoji="1" lang="zh-CN" altLang="en-US" sz="2000" b="1" kern="1200" dirty="0" smtClean="0">
              <a:solidFill>
                <a:schemeClr val="bg1"/>
              </a:solidFill>
            </a:rPr>
            <a:t>目光交流</a:t>
          </a:r>
          <a:endParaRPr lang="zh-CN" altLang="en-US" sz="2000" b="1" kern="1200" dirty="0">
            <a:solidFill>
              <a:schemeClr val="bg1"/>
            </a:solidFill>
          </a:endParaRPr>
        </a:p>
      </dsp:txBody>
      <dsp:txXfrm>
        <a:off x="1086" y="442677"/>
        <a:ext cx="1365780" cy="541826"/>
      </dsp:txXfrm>
    </dsp:sp>
    <dsp:sp modelId="{1D701627-E454-534E-B6D7-DA55C3C291C2}">
      <dsp:nvSpPr>
        <dsp:cNvPr id="0" name=""/>
        <dsp:cNvSpPr/>
      </dsp:nvSpPr>
      <dsp:spPr>
        <a:xfrm>
          <a:off x="280824" y="984503"/>
          <a:ext cx="1365780" cy="3685387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2240" tIns="142240" rIns="142240" bIns="142240" numCol="1" spcCol="1270" anchor="t" anchorCtr="0">
          <a:noAutofit/>
        </a:bodyPr>
        <a:lstStyle/>
        <a:p>
          <a:pPr marL="228600" lvl="1" indent="-228600" algn="l" defTabSz="88900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zh-CN" altLang="en-US" sz="2000" b="1" kern="1200" smtClean="0">
              <a:solidFill>
                <a:srgbClr val="000000"/>
              </a:solidFill>
            </a:rPr>
            <a:t>顾客进店尽量将目光关注在对方的眼睛上，等待对方的目光交汇</a:t>
          </a:r>
          <a:endParaRPr lang="zh-CN" altLang="en-US" sz="2000" b="1" kern="1200" dirty="0">
            <a:solidFill>
              <a:srgbClr val="000000"/>
            </a:solidFill>
          </a:endParaRPr>
        </a:p>
      </dsp:txBody>
      <dsp:txXfrm>
        <a:off x="320826" y="1024505"/>
        <a:ext cx="1285776" cy="3605383"/>
      </dsp:txXfrm>
    </dsp:sp>
    <dsp:sp modelId="{003CBC55-8BF4-3A41-835C-6E228A92DDD5}">
      <dsp:nvSpPr>
        <dsp:cNvPr id="0" name=""/>
        <dsp:cNvSpPr/>
      </dsp:nvSpPr>
      <dsp:spPr>
        <a:xfrm>
          <a:off x="1573914" y="543570"/>
          <a:ext cx="438940" cy="340039"/>
        </a:xfrm>
        <a:prstGeom prst="rightArrow">
          <a:avLst>
            <a:gd name="adj1" fmla="val 60000"/>
            <a:gd name="adj2" fmla="val 50000"/>
          </a:avLst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2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zh-CN" altLang="en-US" sz="1400" b="1" kern="1200">
            <a:solidFill>
              <a:srgbClr val="000000"/>
            </a:solidFill>
          </a:endParaRPr>
        </a:p>
      </dsp:txBody>
      <dsp:txXfrm>
        <a:off x="1573914" y="611578"/>
        <a:ext cx="336928" cy="204023"/>
      </dsp:txXfrm>
    </dsp:sp>
    <dsp:sp modelId="{9D565E40-B70B-AC45-ABC0-C5CC5E7E8051}">
      <dsp:nvSpPr>
        <dsp:cNvPr id="0" name=""/>
        <dsp:cNvSpPr/>
      </dsp:nvSpPr>
      <dsp:spPr>
        <a:xfrm>
          <a:off x="2195056" y="442677"/>
          <a:ext cx="1365780" cy="812739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hueOff val="-4800000"/>
                <a:satOff val="-16668"/>
                <a:lumOff val="20000"/>
                <a:alphaOff val="0"/>
                <a:shade val="51000"/>
                <a:satMod val="130000"/>
              </a:schemeClr>
            </a:gs>
            <a:gs pos="80000">
              <a:schemeClr val="accent2">
                <a:hueOff val="-4800000"/>
                <a:satOff val="-16668"/>
                <a:lumOff val="20000"/>
                <a:alphaOff val="0"/>
                <a:shade val="93000"/>
                <a:satMod val="130000"/>
              </a:schemeClr>
            </a:gs>
            <a:gs pos="100000">
              <a:schemeClr val="accent2">
                <a:hueOff val="-4800000"/>
                <a:satOff val="-16668"/>
                <a:lumOff val="2000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70688" tIns="170688" rIns="170688" bIns="91440" numCol="1" spcCol="1270" anchor="t" anchorCtr="0">
          <a:noAutofit/>
        </a:bodyPr>
        <a:lstStyle/>
        <a:p>
          <a:pPr lvl="0" algn="l" defTabSz="10668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kumimoji="1" lang="zh-CN" altLang="en-US" sz="2400" b="1" kern="1200" smtClean="0">
              <a:solidFill>
                <a:srgbClr val="000000"/>
              </a:solidFill>
            </a:rPr>
            <a:t>微笑</a:t>
          </a:r>
          <a:endParaRPr lang="zh-CN" altLang="en-US" sz="2400" b="1" kern="1200" dirty="0">
            <a:solidFill>
              <a:srgbClr val="000000"/>
            </a:solidFill>
          </a:endParaRPr>
        </a:p>
      </dsp:txBody>
      <dsp:txXfrm>
        <a:off x="2195056" y="442677"/>
        <a:ext cx="1365780" cy="541826"/>
      </dsp:txXfrm>
    </dsp:sp>
    <dsp:sp modelId="{85F2D32A-4FD2-2846-921F-F5131DECB84B}">
      <dsp:nvSpPr>
        <dsp:cNvPr id="0" name=""/>
        <dsp:cNvSpPr/>
      </dsp:nvSpPr>
      <dsp:spPr>
        <a:xfrm>
          <a:off x="2474794" y="984503"/>
          <a:ext cx="1365780" cy="3685387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2">
              <a:hueOff val="-4800000"/>
              <a:satOff val="-16668"/>
              <a:lumOff val="2000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2240" tIns="142240" rIns="142240" bIns="142240" numCol="1" spcCol="1270" anchor="t" anchorCtr="0">
          <a:noAutofit/>
        </a:bodyPr>
        <a:lstStyle/>
        <a:p>
          <a:pPr marL="228600" lvl="1" indent="-228600" algn="l" defTabSz="88900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zh-CN" altLang="en-US" sz="2000" b="1" kern="1200" smtClean="0">
              <a:solidFill>
                <a:srgbClr val="000000"/>
              </a:solidFill>
            </a:rPr>
            <a:t>目光交汇的瞬间，露出“八牙”</a:t>
          </a:r>
          <a:r>
            <a:rPr lang="zh-CN" altLang="en-US" sz="2000" b="1" kern="1200" smtClean="0">
              <a:solidFill>
                <a:srgbClr val="000000"/>
              </a:solidFill>
            </a:rPr>
            <a:t>真诚</a:t>
          </a:r>
          <a:r>
            <a:rPr lang="zh-CN" altLang="en-US" sz="2000" b="1" kern="1200" smtClean="0">
              <a:solidFill>
                <a:srgbClr val="000000"/>
              </a:solidFill>
            </a:rPr>
            <a:t>笑容。顾客会对真诚微笑以无意识微笑回报</a:t>
          </a:r>
          <a:r>
            <a:rPr lang="zh-CN" altLang="en-US" sz="1700" b="1" kern="1200" smtClean="0">
              <a:solidFill>
                <a:srgbClr val="000000"/>
              </a:solidFill>
            </a:rPr>
            <a:t>。</a:t>
          </a:r>
          <a:endParaRPr lang="zh-CN" altLang="en-US" sz="1700" b="1" kern="1200" dirty="0">
            <a:solidFill>
              <a:srgbClr val="000000"/>
            </a:solidFill>
          </a:endParaRPr>
        </a:p>
      </dsp:txBody>
      <dsp:txXfrm>
        <a:off x="2514796" y="1024505"/>
        <a:ext cx="1285776" cy="3605383"/>
      </dsp:txXfrm>
    </dsp:sp>
    <dsp:sp modelId="{61161425-3FF3-FC47-A368-65B9F3F6E870}">
      <dsp:nvSpPr>
        <dsp:cNvPr id="0" name=""/>
        <dsp:cNvSpPr/>
      </dsp:nvSpPr>
      <dsp:spPr>
        <a:xfrm>
          <a:off x="3767883" y="543570"/>
          <a:ext cx="438940" cy="340039"/>
        </a:xfrm>
        <a:prstGeom prst="rightArrow">
          <a:avLst>
            <a:gd name="adj1" fmla="val 60000"/>
            <a:gd name="adj2" fmla="val 50000"/>
          </a:avLst>
        </a:prstGeom>
        <a:gradFill rotWithShape="0">
          <a:gsLst>
            <a:gs pos="0">
              <a:schemeClr val="accent2">
                <a:hueOff val="-7200000"/>
                <a:satOff val="-25001"/>
                <a:lumOff val="30001"/>
                <a:alphaOff val="0"/>
                <a:shade val="51000"/>
                <a:satMod val="130000"/>
              </a:schemeClr>
            </a:gs>
            <a:gs pos="80000">
              <a:schemeClr val="accent2">
                <a:hueOff val="-7200000"/>
                <a:satOff val="-25001"/>
                <a:lumOff val="30001"/>
                <a:alphaOff val="0"/>
                <a:shade val="93000"/>
                <a:satMod val="130000"/>
              </a:schemeClr>
            </a:gs>
            <a:gs pos="100000">
              <a:schemeClr val="accent2">
                <a:hueOff val="-7200000"/>
                <a:satOff val="-25001"/>
                <a:lumOff val="30001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zh-CN" altLang="en-US" sz="1400" b="1" kern="1200">
            <a:solidFill>
              <a:srgbClr val="000000"/>
            </a:solidFill>
          </a:endParaRPr>
        </a:p>
      </dsp:txBody>
      <dsp:txXfrm>
        <a:off x="3767883" y="611578"/>
        <a:ext cx="336928" cy="204023"/>
      </dsp:txXfrm>
    </dsp:sp>
    <dsp:sp modelId="{88CD0170-0BFB-7E4B-9B78-C4480694582C}">
      <dsp:nvSpPr>
        <dsp:cNvPr id="0" name=""/>
        <dsp:cNvSpPr/>
      </dsp:nvSpPr>
      <dsp:spPr>
        <a:xfrm>
          <a:off x="4389025" y="442677"/>
          <a:ext cx="1365780" cy="812739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hueOff val="-9600000"/>
                <a:satOff val="-33335"/>
                <a:lumOff val="40001"/>
                <a:alphaOff val="0"/>
                <a:shade val="51000"/>
                <a:satMod val="130000"/>
              </a:schemeClr>
            </a:gs>
            <a:gs pos="80000">
              <a:schemeClr val="accent2">
                <a:hueOff val="-9600000"/>
                <a:satOff val="-33335"/>
                <a:lumOff val="40001"/>
                <a:alphaOff val="0"/>
                <a:shade val="93000"/>
                <a:satMod val="130000"/>
              </a:schemeClr>
            </a:gs>
            <a:gs pos="100000">
              <a:schemeClr val="accent2">
                <a:hueOff val="-9600000"/>
                <a:satOff val="-33335"/>
                <a:lumOff val="40001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70688" tIns="170688" rIns="170688" bIns="91440" numCol="1" spcCol="1270" anchor="t" anchorCtr="0">
          <a:noAutofit/>
        </a:bodyPr>
        <a:lstStyle/>
        <a:p>
          <a:pPr lvl="0" algn="l" defTabSz="10668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kumimoji="1" lang="zh-CN" altLang="en-US" sz="2400" b="1" kern="1200" smtClean="0">
              <a:solidFill>
                <a:srgbClr val="000000"/>
              </a:solidFill>
            </a:rPr>
            <a:t>招呼</a:t>
          </a:r>
          <a:endParaRPr lang="zh-CN" altLang="en-US" sz="2400" b="1" kern="1200" dirty="0">
            <a:solidFill>
              <a:srgbClr val="000000"/>
            </a:solidFill>
          </a:endParaRPr>
        </a:p>
      </dsp:txBody>
      <dsp:txXfrm>
        <a:off x="4389025" y="442677"/>
        <a:ext cx="1365780" cy="541826"/>
      </dsp:txXfrm>
    </dsp:sp>
    <dsp:sp modelId="{F269835F-E3B6-4349-80BB-3096263D68AE}">
      <dsp:nvSpPr>
        <dsp:cNvPr id="0" name=""/>
        <dsp:cNvSpPr/>
      </dsp:nvSpPr>
      <dsp:spPr>
        <a:xfrm>
          <a:off x="4668763" y="984503"/>
          <a:ext cx="1365780" cy="3685387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2">
              <a:hueOff val="-9600000"/>
              <a:satOff val="-33335"/>
              <a:lumOff val="40001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0904" tIns="120904" rIns="120904" bIns="120904" numCol="1" spcCol="1270" anchor="t" anchorCtr="0">
          <a:noAutofit/>
        </a:bodyPr>
        <a:lstStyle/>
        <a:p>
          <a:pPr marL="171450" lvl="1" indent="-171450" algn="l" defTabSz="75565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zh-CN" sz="1700" b="1" kern="1200" smtClean="0">
              <a:solidFill>
                <a:srgbClr val="000000"/>
              </a:solidFill>
            </a:rPr>
            <a:t>顾客微笑</a:t>
          </a:r>
          <a:r>
            <a:rPr lang="zh-CN" altLang="en-US" sz="1700" b="1" kern="1200" smtClean="0">
              <a:solidFill>
                <a:srgbClr val="000000"/>
              </a:solidFill>
            </a:rPr>
            <a:t>时</a:t>
          </a:r>
          <a:r>
            <a:rPr lang="zh-CN" sz="1700" b="1" kern="1200" smtClean="0">
              <a:solidFill>
                <a:srgbClr val="000000"/>
              </a:solidFill>
            </a:rPr>
            <a:t>说“您好！欢迎您到我们×××店来。”然后等待。避免顾客在进店的第一时间就和他打招呼，尽量等顾客定下神来。</a:t>
          </a:r>
          <a:endParaRPr lang="zh-CN" altLang="en-US" sz="1700" b="1" kern="1200" dirty="0">
            <a:solidFill>
              <a:srgbClr val="000000"/>
            </a:solidFill>
          </a:endParaRPr>
        </a:p>
      </dsp:txBody>
      <dsp:txXfrm>
        <a:off x="4708765" y="1024505"/>
        <a:ext cx="1285776" cy="3605383"/>
      </dsp:txXfrm>
    </dsp:sp>
    <dsp:sp modelId="{8909EE3F-46A5-7344-981C-C38942CB9A2A}">
      <dsp:nvSpPr>
        <dsp:cNvPr id="0" name=""/>
        <dsp:cNvSpPr/>
      </dsp:nvSpPr>
      <dsp:spPr>
        <a:xfrm>
          <a:off x="5961853" y="543570"/>
          <a:ext cx="438940" cy="340039"/>
        </a:xfrm>
        <a:prstGeom prst="rightArrow">
          <a:avLst>
            <a:gd name="adj1" fmla="val 60000"/>
            <a:gd name="adj2" fmla="val 50000"/>
          </a:avLst>
        </a:prstGeom>
        <a:gradFill rotWithShape="0">
          <a:gsLst>
            <a:gs pos="0">
              <a:schemeClr val="accent2">
                <a:hueOff val="-14400000"/>
                <a:satOff val="-50003"/>
                <a:lumOff val="60001"/>
                <a:alphaOff val="0"/>
                <a:shade val="51000"/>
                <a:satMod val="130000"/>
              </a:schemeClr>
            </a:gs>
            <a:gs pos="80000">
              <a:schemeClr val="accent2">
                <a:hueOff val="-14400000"/>
                <a:satOff val="-50003"/>
                <a:lumOff val="60001"/>
                <a:alphaOff val="0"/>
                <a:shade val="93000"/>
                <a:satMod val="130000"/>
              </a:schemeClr>
            </a:gs>
            <a:gs pos="100000">
              <a:schemeClr val="accent2">
                <a:hueOff val="-14400000"/>
                <a:satOff val="-50003"/>
                <a:lumOff val="60001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zh-CN" altLang="en-US" sz="1400" b="1" kern="1200">
            <a:solidFill>
              <a:srgbClr val="000000"/>
            </a:solidFill>
          </a:endParaRPr>
        </a:p>
      </dsp:txBody>
      <dsp:txXfrm>
        <a:off x="5961853" y="611578"/>
        <a:ext cx="336928" cy="204023"/>
      </dsp:txXfrm>
    </dsp:sp>
    <dsp:sp modelId="{38A2637C-C136-4948-A22A-457BAA5B023C}">
      <dsp:nvSpPr>
        <dsp:cNvPr id="0" name=""/>
        <dsp:cNvSpPr/>
      </dsp:nvSpPr>
      <dsp:spPr>
        <a:xfrm>
          <a:off x="6582994" y="442677"/>
          <a:ext cx="1365780" cy="812739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hueOff val="-14400000"/>
                <a:satOff val="-50003"/>
                <a:lumOff val="60001"/>
                <a:alphaOff val="0"/>
                <a:shade val="51000"/>
                <a:satMod val="130000"/>
              </a:schemeClr>
            </a:gs>
            <a:gs pos="80000">
              <a:schemeClr val="accent2">
                <a:hueOff val="-14400000"/>
                <a:satOff val="-50003"/>
                <a:lumOff val="60001"/>
                <a:alphaOff val="0"/>
                <a:shade val="93000"/>
                <a:satMod val="130000"/>
              </a:schemeClr>
            </a:gs>
            <a:gs pos="100000">
              <a:schemeClr val="accent2">
                <a:hueOff val="-14400000"/>
                <a:satOff val="-50003"/>
                <a:lumOff val="60001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70688" tIns="170688" rIns="170688" bIns="91440" numCol="1" spcCol="1270" anchor="t" anchorCtr="0">
          <a:noAutofit/>
        </a:bodyPr>
        <a:lstStyle/>
        <a:p>
          <a:pPr lvl="0" algn="l" defTabSz="10668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kumimoji="1" lang="zh-CN" altLang="en-US" sz="2400" b="1" kern="1200" smtClean="0">
              <a:solidFill>
                <a:srgbClr val="000000"/>
              </a:solidFill>
            </a:rPr>
            <a:t>等待</a:t>
          </a:r>
          <a:endParaRPr lang="zh-CN" altLang="en-US" sz="2400" b="1" kern="1200" dirty="0">
            <a:solidFill>
              <a:srgbClr val="000000"/>
            </a:solidFill>
          </a:endParaRPr>
        </a:p>
      </dsp:txBody>
      <dsp:txXfrm>
        <a:off x="6582994" y="442677"/>
        <a:ext cx="1365780" cy="541826"/>
      </dsp:txXfrm>
    </dsp:sp>
    <dsp:sp modelId="{40C0627D-D97F-1142-9180-08FE7496CE71}">
      <dsp:nvSpPr>
        <dsp:cNvPr id="0" name=""/>
        <dsp:cNvSpPr/>
      </dsp:nvSpPr>
      <dsp:spPr>
        <a:xfrm>
          <a:off x="6862733" y="984503"/>
          <a:ext cx="1365780" cy="3685387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2">
              <a:hueOff val="-14400000"/>
              <a:satOff val="-50003"/>
              <a:lumOff val="60001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2240" tIns="142240" rIns="142240" bIns="142240" numCol="1" spcCol="1270" anchor="t" anchorCtr="0">
          <a:noAutofit/>
        </a:bodyPr>
        <a:lstStyle/>
        <a:p>
          <a:pPr marL="228600" lvl="1" indent="-228600" algn="l" defTabSz="889000" rtl="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zh-CN" altLang="en-US" sz="2000" b="1" kern="1200" smtClean="0">
              <a:solidFill>
                <a:srgbClr val="000000"/>
              </a:solidFill>
            </a:rPr>
            <a:t>留出时间等待，等待过程中，目光继续关注对方行动，等待第二次目光交流。</a:t>
          </a:r>
          <a:endParaRPr lang="zh-CN" altLang="en-US" sz="2000" b="1" kern="1200" dirty="0">
            <a:solidFill>
              <a:srgbClr val="000000"/>
            </a:solidFill>
          </a:endParaRPr>
        </a:p>
      </dsp:txBody>
      <dsp:txXfrm>
        <a:off x="6902735" y="1024505"/>
        <a:ext cx="1285776" cy="360538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list1">
  <dgm:title val=""/>
  <dgm:desc val=""/>
  <dgm:catLst>
    <dgm:cat type="list" pri="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4" srcId="0" destId="1" srcOrd="0" destOrd="0"/>
        <dgm:cxn modelId="5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animLvl val="lvl"/>
      <dgm:resizeHandles val="exact"/>
    </dgm:varLst>
    <dgm:choose name="Name0">
      <dgm:if name="Name1" func="var" arg="dir" op="equ" val="norm">
        <dgm:alg type="lin">
          <dgm:param type="linDir" val="fromT"/>
          <dgm:param type="vertAlign" val="mid"/>
          <dgm:param type="horzAlign" val="l"/>
          <dgm:param type="nodeHorzAlign" val="l"/>
        </dgm:alg>
      </dgm:if>
      <dgm:else name="Name2">
        <dgm:alg type="lin">
          <dgm:param type="linDir" val="fromT"/>
          <dgm:param type="vertAlign" val="mid"/>
          <dgm:param type="horzAlign" val="r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parentLin" refType="w"/>
      <dgm:constr type="h" for="ch" forName="parentLin" val="INF"/>
      <dgm:constr type="w" for="des" forName="parentLeftMargin" refType="w" fact="0.05"/>
      <dgm:constr type="w" for="des" forName="parentText" refType="w" fact="0.7"/>
      <dgm:constr type="h" for="des" forName="parentText" refType="primFontSz" refFor="des" refForName="parentText" fact="0.82"/>
      <dgm:constr type="h" for="ch" forName="negativeSpace" refType="primFontSz" refFor="des" refForName="parentText" fact="-0.41"/>
      <dgm:constr type="h" for="ch" forName="negativeSpace" refType="h" refFor="des" refForName="parentText" op="lte" fact="-0.82"/>
      <dgm:constr type="h" for="ch" forName="negativeSpace" refType="h" refFor="des" refForName="parentText" op="gte" fact="-0.82"/>
      <dgm:constr type="w" for="ch" forName="childText" refType="w"/>
      <dgm:constr type="h" for="ch" forName="childText" refType="primFontSz" refFor="des" refForName="parentText" fact="0.7"/>
      <dgm:constr type="primFontSz" for="des" forName="parentText" val="65"/>
      <dgm:constr type="primFontSz" for="ch" forName="childText" refType="primFontSz" refFor="des" refForName="parentText"/>
      <dgm:constr type="tMarg" for="ch" forName="childText" refType="primFontSz" refFor="des" refForName="parentText" fact="1.64"/>
      <dgm:constr type="tMarg" for="ch" forName="childText" refType="h" refFor="des" refForName="parentText" op="lte" fact="3.28"/>
      <dgm:constr type="tMarg" for="ch" forName="childText" refType="h" refFor="des" refForName="parentText" op="gte" fact="3.28"/>
      <dgm:constr type="lMarg" for="ch" forName="childText" refType="w" fact="0.22"/>
      <dgm:constr type="rMarg" for="ch" forName="childText" refType="lMarg" refFor="ch" refForName="childText"/>
      <dgm:constr type="lMarg" for="des" forName="parentText" refType="w" fact="0.075"/>
      <dgm:constr type="rMarg" for="des" forName="parentText" refType="lMarg" refFor="des" refForName="parentText"/>
      <dgm:constr type="h" for="ch" forName="spaceBetweenRectangles" refType="primFontSz" refFor="des" refForName="parentText" fact="0.15"/>
    </dgm:constrLst>
    <dgm:ruleLst>
      <dgm:rule type="primFontSz" for="des" forName="parentText" val="5" fact="NaN" max="NaN"/>
    </dgm:ruleLst>
    <dgm:forEach name="Name3" axis="ch" ptType="node">
      <dgm:layoutNode name="parentLin">
        <dgm:choose name="Name4">
          <dgm:if name="Name5" func="var" arg="dir" op="equ" val="norm">
            <dgm:alg type="lin">
              <dgm:param type="linDir" val="fromL"/>
              <dgm:param type="horzAlign" val="l"/>
              <dgm:param type="nodeHorzAlign" val="l"/>
            </dgm:alg>
          </dgm:if>
          <dgm:else name="Name6">
            <dgm:alg type="lin">
              <dgm:param type="linDir" val="fromR"/>
              <dgm:param type="horzAlign" val="r"/>
              <dgm:param type="nodeHorzAlign" val="r"/>
            </dgm:alg>
          </dgm:else>
        </dgm:choose>
        <dgm:shape xmlns:r="http://schemas.openxmlformats.org/officeDocument/2006/relationships" r:blip="">
          <dgm:adjLst/>
        </dgm:shape>
        <dgm:presOf/>
        <dgm:constrLst/>
        <dgm:ruleLst/>
        <dgm:layoutNode name="parentLeftMargin">
          <dgm:alg type="sp"/>
          <dgm:shape xmlns:r="http://schemas.openxmlformats.org/officeDocument/2006/relationships" type="rect" r:blip="" hideGeom="1">
            <dgm:adjLst/>
          </dgm:shape>
          <dgm:presOf axis="self"/>
          <dgm:constrLst>
            <dgm:constr type="h"/>
          </dgm:constrLst>
          <dgm:ruleLst/>
        </dgm:layoutNode>
        <dgm:layoutNode name="parentText" styleLbl="node1">
          <dgm:varLst>
            <dgm:chMax val="0"/>
            <dgm:bulletEnabled val="1"/>
          </dgm:varLst>
          <dgm:choose name="Name7">
            <dgm:if name="Name8" func="var" arg="dir" op="equ" val="norm">
              <dgm:alg type="tx">
                <dgm:param type="parTxLTRAlign" val="l"/>
                <dgm:param type="parTxRTLAlign" val="l"/>
              </dgm:alg>
            </dgm:if>
            <dgm:else name="Name9">
              <dgm:alg type="tx">
                <dgm:param type="parTxLTRAlign" val="r"/>
                <dgm:param type="parTxRTLAlign" val="r"/>
              </dgm:alg>
            </dgm:else>
          </dgm:choose>
          <dgm:shape xmlns:r="http://schemas.openxmlformats.org/officeDocument/2006/relationships" type="roundRect" r:blip="">
            <dgm:adjLst/>
          </dgm:shape>
          <dgm:presOf axis="self" ptType="node"/>
          <dgm:constrLst>
            <dgm:constr type="tMarg"/>
            <dgm:constr type="bMarg"/>
          </dgm:constrLst>
          <dgm:ruleLst/>
        </dgm:layoutNode>
      </dgm:layoutNode>
      <dgm:layoutNode name="negative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hildText" styleLbl="conFgAcc1">
        <dgm:varLst>
          <dgm:bulletEnabled val="1"/>
        </dgm:varLst>
        <dgm:alg type="tx">
          <dgm:param type="stBulletLvl" val="1"/>
        </dgm:alg>
        <dgm:shape xmlns:r="http://schemas.openxmlformats.org/officeDocument/2006/relationships" type="rect" r:blip="" zOrderOff="-2">
          <dgm:adjLst/>
        </dgm:shape>
        <dgm:presOf axis="des" ptType="node"/>
        <dgm:constrLst>
          <dgm:constr type="secFontSz" refType="primFontSz"/>
        </dgm:constrLst>
        <dgm:ruleLst>
          <dgm:rule type="h" val="INF" fact="NaN" max="NaN"/>
        </dgm:ruleLst>
      </dgm:layoutNode>
      <dgm:forEach name="Name1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process3">
  <dgm:title val=""/>
  <dgm:desc val=""/>
  <dgm:catLst>
    <dgm:cat type="process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3" destOrd="0"/>
        <dgm:cxn modelId="12" srcId="1" destId="11" srcOrd="0" destOrd="0"/>
        <dgm:cxn modelId="23" srcId="2" destId="21" srcOrd="0" destOrd="0"/>
        <dgm:cxn modelId="34" srcId="3" destId="31" srcOrd="0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41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choose name="Name0">
      <dgm:if name="Name1" func="var" arg="dir" op="equ" val="norm">
        <dgm:alg type="lin"/>
      </dgm:if>
      <dgm:else name="Name2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omposite" refType="w"/>
      <dgm:constr type="w" for="ch" ptType="sibTrans" refType="w" refFor="ch" refForName="composite" fact="0.3333"/>
      <dgm:constr type="w" for="des" forName="parTx"/>
      <dgm:constr type="h" for="des" forName="parTx" op="equ"/>
      <dgm:constr type="h" for="des" forName="parSh" op="equ"/>
      <dgm:constr type="w" for="des" forName="desTx"/>
      <dgm:constr type="h" for="des" forName="desTx" op="equ"/>
      <dgm:constr type="w" for="des" forName="parSh"/>
      <dgm:constr type="primFontSz" for="des" forName="parTx" val="65"/>
      <dgm:constr type="secFontSz" for="des" forName="desTx" refType="primFontSz" refFor="des" refForName="parTx" op="equ"/>
      <dgm:constr type="primFontSz" for="des" forName="connTx" refType="primFontSz" refFor="des" refForName="parTx" fact="0.8"/>
      <dgm:constr type="primFontSz" for="des" forName="connTx" refType="primFontSz" refFor="des" refForName="parTx" op="lte" fact="0.8"/>
      <dgm:constr type="h" for="des" forName="parTx" refType="primFontSz" refFor="des" refForName="parTx" fact="0.8"/>
      <dgm:constr type="h" for="des" forName="parSh" refType="primFontSz" refFor="des" refForName="parTx" fact="1.2"/>
      <dgm:constr type="h" for="des" forName="desTx" refType="primFontSz" refFor="des" refForName="parTx" fact="1.6"/>
      <dgm:constr type="h" for="des" forName="parSh" refType="h" refFor="des" refForName="parTx" op="lte" fact="1.5"/>
      <dgm:constr type="h" for="des" forName="parSh" refType="h" refFor="des" refForName="parTx" op="gte" fact="1.5"/>
    </dgm:constrLst>
    <dgm:ruleLst>
      <dgm:rule type="w" for="ch" forName="composite" val="0" fact="NaN" max="NaN"/>
      <dgm:rule type="primFontSz" for="des" forName="parTx" val="5" fact="NaN" max="NaN"/>
    </dgm:ruleLst>
    <dgm:forEach name="Name3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4">
          <dgm:if name="Name5" func="var" arg="dir" op="equ" val="norm">
            <dgm:constrLst>
              <dgm:constr type="h" refType="w" fact="1000"/>
              <dgm:constr type="l" for="ch" forName="parTx"/>
              <dgm:constr type="w" for="ch" forName="parTx" refType="w" fact="0.83"/>
              <dgm:constr type="t" for="ch" forName="parTx"/>
              <dgm:constr type="l" for="ch" forName="parSh"/>
              <dgm:constr type="w" for="ch" forName="parSh" refType="w" refFor="ch" refForName="parTx"/>
              <dgm:constr type="t" for="ch" forName="parSh"/>
              <dgm:constr type="l" for="ch" forName="desTx" refType="w" fact="0.17"/>
              <dgm:constr type="w" for="ch" forName="desTx" refType="w" refFor="ch" refForName="parTx"/>
              <dgm:constr type="t" for="ch" forName="desTx" refType="h" refFor="ch" refForName="parTx"/>
            </dgm:constrLst>
          </dgm:if>
          <dgm:else name="Name6">
            <dgm:constrLst>
              <dgm:constr type="h" refType="w" fact="1000"/>
              <dgm:constr type="l" for="ch" forName="parTx" refType="w" fact="0.17"/>
              <dgm:constr type="w" for="ch" forName="parTx" refType="w" fact="0.83"/>
              <dgm:constr type="t" for="ch" forName="parTx"/>
              <dgm:constr type="l" for="ch" forName="parSh" refType="w" fact="0.15"/>
              <dgm:constr type="w" for="ch" forName="parSh" refType="w" refFor="ch" refForName="parTx"/>
              <dgm:constr type="t" for="ch" forName="parSh"/>
              <dgm:constr type="l" for="ch" forName="desTx"/>
              <dgm:constr type="w" for="ch" forName="desTx" refType="w" refFor="ch" refForName="parTx"/>
              <dgm:constr type="t" for="ch" forName="desTx" refType="h" refFor="ch" refForName="parTx"/>
            </dgm:constrLst>
          </dgm:else>
        </dgm:choose>
        <dgm:ruleLst>
          <dgm:rule type="h" val="INF" fact="NaN" max="NaN"/>
        </dgm:ruleLst>
        <dgm:layoutNode name="parTx">
          <dgm:varLst>
            <dgm:chMax val="0"/>
            <dgm:chPref val="0"/>
            <dgm:bulletEnabled val="1"/>
          </dgm:varLst>
          <dgm:alg type="tx">
            <dgm:param type="parTxLTRAlign" val="l"/>
            <dgm:param type="parTxRTLAlign" val="r"/>
            <dgm:param type="txAnchorVert" val="t"/>
          </dgm:alg>
          <dgm:shape xmlns:r="http://schemas.openxmlformats.org/officeDocument/2006/relationships" type="rect" r:blip="" zOrderOff="1" hideGeom="1">
            <dgm:adjLst>
              <dgm:adj idx="1" val="0.1"/>
            </dgm:adjLst>
          </dgm:shape>
          <dgm:presOf axis="self" ptType="node"/>
          <dgm:constrLst>
            <dgm:constr type="h" refType="w" op="lte" fact="0.4"/>
            <dgm:constr type="bMarg" refType="primFontSz" fact="0.3"/>
            <dgm:constr type="h"/>
          </dgm:constrLst>
          <dgm:ruleLst>
            <dgm:rule type="h" val="INF" fact="NaN" max="NaN"/>
          </dgm:ruleLst>
        </dgm:layoutNode>
        <dgm:layoutNode name="parSh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 ptType="node"/>
          <dgm:constrLst>
            <dgm:constr type="h"/>
          </dgm:constrLst>
          <dgm:ruleLst/>
        </dgm:layoutNode>
        <dgm:layoutNode name="desTx" styleLbl="fgAcc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oundRect" r:blip="">
            <dgm:adjLst>
              <dgm:adj idx="1" val="0.1"/>
            </dgm:adjLst>
          </dgm:shape>
          <dgm:presOf axis="des" ptType="node"/>
          <dgm:constrLst>
            <dgm:constr type="secFontSz" val="65"/>
            <dgm:constr type="primFontSz" refType="secFontSz"/>
            <dgm:constr type="h"/>
          </dgm:constrLst>
          <dgm:ruleLst>
            <dgm:rule type="h" val="INF" fact="NaN" max="NaN"/>
          </dgm:ruleLst>
        </dgm:layoutNode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  <dgm:param type="srcNode" val="parTx"/>
            <dgm:param type="dstNode" val="parTx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h" refType="w" fact="0.62"/>
            <dgm:constr type="connDist"/>
            <dgm:constr type="begPad" refType="connDist" fact="0.25"/>
            <dgm:constr type="endPad" refType="connDist" fact="0.22"/>
          </dgm:constrLst>
          <dgm:ruleLst/>
          <dgm:layoutNode name="connTx">
            <dgm:alg type="tx">
              <dgm:param type="autoTxRot" val="grav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6363" cy="511731"/>
          </a:xfrm>
          <a:prstGeom prst="rect">
            <a:avLst/>
          </a:prstGeom>
        </p:spPr>
        <p:txBody>
          <a:bodyPr vert="horz" lIns="99048" tIns="49524" rIns="99048" bIns="49524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1294" y="0"/>
            <a:ext cx="3076363" cy="511731"/>
          </a:xfrm>
          <a:prstGeom prst="rect">
            <a:avLst/>
          </a:prstGeom>
        </p:spPr>
        <p:txBody>
          <a:bodyPr vert="horz" lIns="99048" tIns="49524" rIns="99048" bIns="49524" rtlCol="0"/>
          <a:lstStyle>
            <a:lvl1pPr algn="r">
              <a:defRPr sz="1300"/>
            </a:lvl1pPr>
          </a:lstStyle>
          <a:p>
            <a:fld id="{EF4C89FA-33ED-4E5E-8A6F-A1836A9E624A}" type="datetimeFigureOut">
              <a:rPr lang="zh-CN" altLang="en-US" smtClean="0"/>
              <a:pPr/>
              <a:t>4/1/12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992188" y="768350"/>
            <a:ext cx="5114925" cy="38369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48" tIns="49524" rIns="99048" bIns="49524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09930" y="4861441"/>
            <a:ext cx="5679440" cy="4605576"/>
          </a:xfrm>
          <a:prstGeom prst="rect">
            <a:avLst/>
          </a:prstGeom>
        </p:spPr>
        <p:txBody>
          <a:bodyPr vert="horz" lIns="99048" tIns="49524" rIns="99048" bIns="49524" rtlCol="0">
            <a:normAutofit/>
          </a:bodyPr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6"/>
            <a:ext cx="3076363" cy="511731"/>
          </a:xfrm>
          <a:prstGeom prst="rect">
            <a:avLst/>
          </a:prstGeom>
        </p:spPr>
        <p:txBody>
          <a:bodyPr vert="horz" lIns="99048" tIns="49524" rIns="99048" bIns="49524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1294" y="9721106"/>
            <a:ext cx="3076363" cy="511731"/>
          </a:xfrm>
          <a:prstGeom prst="rect">
            <a:avLst/>
          </a:prstGeom>
        </p:spPr>
        <p:txBody>
          <a:bodyPr vert="horz" lIns="99048" tIns="49524" rIns="99048" bIns="49524" rtlCol="0" anchor="b"/>
          <a:lstStyle>
            <a:lvl1pPr algn="r">
              <a:defRPr sz="1300"/>
            </a:lvl1pPr>
          </a:lstStyle>
          <a:p>
            <a:fld id="{91FEC609-58E2-4F6A-870E-0B64CED172C1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44799756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jpeg"/><Relationship Id="rId3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 descr="未标题-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-23813"/>
            <a:ext cx="9145588" cy="38115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411" name="Rectangle 3"/>
          <p:cNvSpPr>
            <a:spLocks noGrp="1" noChangeArrowheads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>
            <a:lvl1pPr>
              <a:defRPr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17412" name="Rectangle 4"/>
          <p:cNvSpPr>
            <a:spLocks noGrp="1" noChangeArrowheads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Tx/>
              <a:buNone/>
              <a:defRPr/>
            </a:lvl1pPr>
          </a:lstStyle>
          <a:p>
            <a:r>
              <a:rPr lang="zh-CN" altLang="en-US" smtClean="0"/>
              <a:t>单击此处编辑母版副标题样式</a:t>
            </a:r>
            <a:endParaRPr lang="zh-CN" altLang="en-US"/>
          </a:p>
        </p:txBody>
      </p:sp>
      <p:sp>
        <p:nvSpPr>
          <p:cNvPr id="17413" name="Rectangle 5"/>
          <p:cNvSpPr>
            <a:spLocks noGrp="1" noChangeArrowheads="1"/>
          </p:cNvSpPr>
          <p:nvPr>
            <p:ph type="dt" sz="half" idx="2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17414" name="Rectangle 6"/>
          <p:cNvSpPr>
            <a:spLocks noGrp="1" noChangeArrowheads="1"/>
          </p:cNvSpPr>
          <p:nvPr>
            <p:ph type="ftr" sz="quarter" idx="3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17415" name="Rectangle 7"/>
          <p:cNvSpPr>
            <a:spLocks noGrp="1" noChangeArrowheads="1"/>
          </p:cNvSpPr>
          <p:nvPr>
            <p:ph type="sldNum" sz="quarter" idx="4"/>
          </p:nvPr>
        </p:nvSpPr>
        <p:spPr/>
        <p:txBody>
          <a:bodyPr/>
          <a:lstStyle>
            <a:lvl1pPr>
              <a:defRPr/>
            </a:lvl1pPr>
          </a:lstStyle>
          <a:p>
            <a:fld id="{0692242A-FBE4-4D09-8642-94F2F6752C95}" type="slidenum">
              <a:rPr lang="en-US" altLang="zh-CN"/>
              <a:pPr/>
              <a:t>‹#›</a:t>
            </a:fld>
            <a:endParaRPr lang="en-US" altLang="zh-CN"/>
          </a:p>
        </p:txBody>
      </p:sp>
      <p:pic>
        <p:nvPicPr>
          <p:cNvPr id="17418" name="Picture 10" descr="Logo-2009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995738" y="333375"/>
            <a:ext cx="1235075" cy="14938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6081D8B-8CCD-4ACB-AB47-8F0F0835993E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BE797A1-29F2-4ADA-9209-BFE6D533A2E4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7C5592E-D2C4-45B6-BD07-1E9B367D7C8A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2606EE-0953-42D9-89E2-6880CD32592B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F034DB1-A14B-4D2D-88D9-B8B908CC238E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E5152D6-964A-48EC-878C-5D4C19EB69C1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FBB3C6E-25F5-4AB1-A944-3A39310B133F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zh-CN" altLang="en-US" smtClean="0"/>
              <a:t>单击图标添加图片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41FE169-8DE9-4456-AA83-5840E3C3E65F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5610736-31B4-41F1-AC42-1BBD7D4FD2F7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zh-CN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38C56A8-2503-4BE3-B9BD-4A7B16FACF95}" type="slidenum">
              <a:rPr lang="en-US" altLang="zh-CN"/>
              <a:pPr/>
              <a:t>‹#›</a:t>
            </a:fld>
            <a:endParaRPr lang="en-US" altLang="zh-CN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3" Type="http://schemas.openxmlformats.org/officeDocument/2006/relationships/image" Target="../media/image1.jpeg"/><Relationship Id="rId14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9" name="Picture 7" descr="未标题-5"/>
          <p:cNvPicPr>
            <a:picLocks noChangeAspect="1" noChangeArrowheads="1"/>
          </p:cNvPicPr>
          <p:nvPr/>
        </p:nvPicPr>
        <p:blipFill>
          <a:blip r:embed="rId13"/>
          <a:srcRect/>
          <a:stretch>
            <a:fillRect/>
          </a:stretch>
        </p:blipFill>
        <p:spPr bwMode="auto">
          <a:xfrm>
            <a:off x="0" y="-23813"/>
            <a:ext cx="9145588" cy="38115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074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728345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zh-CN" altLang="en-US" smtClean="0"/>
              <a:t>单击此处编辑母版标题样式</a:t>
            </a:r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</a:p>
        </p:txBody>
      </p:sp>
      <p:sp>
        <p:nvSpPr>
          <p:cNvPr id="3076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 altLang="zh-CN"/>
          </a:p>
        </p:txBody>
      </p:sp>
      <p:sp>
        <p:nvSpPr>
          <p:cNvPr id="3077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en-US" altLang="zh-CN"/>
          </a:p>
        </p:txBody>
      </p:sp>
      <p:sp>
        <p:nvSpPr>
          <p:cNvPr id="3078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AA887688-4E04-499F-9879-1B75652376B0}" type="slidenum">
              <a:rPr lang="en-US" altLang="zh-CN"/>
              <a:pPr/>
              <a:t>‹#›</a:t>
            </a:fld>
            <a:endParaRPr lang="en-US" altLang="zh-CN"/>
          </a:p>
        </p:txBody>
      </p:sp>
      <p:pic>
        <p:nvPicPr>
          <p:cNvPr id="3081" name="Picture 9" descr="Logo-2009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7956550" y="260350"/>
            <a:ext cx="893763" cy="1079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51" r:id="rId2"/>
    <p:sldLayoutId id="2147483652" r:id="rId3"/>
    <p:sldLayoutId id="2147483653" r:id="rId4"/>
    <p:sldLayoutId id="2147483654" r:id="rId5"/>
    <p:sldLayoutId id="2147483655" r:id="rId6"/>
    <p:sldLayoutId id="2147483656" r:id="rId7"/>
    <p:sldLayoutId id="2147483657" r:id="rId8"/>
    <p:sldLayoutId id="2147483658" r:id="rId9"/>
    <p:sldLayoutId id="2147483659" r:id="rId10"/>
    <p:sldLayoutId id="2147483660" r:id="rId11"/>
  </p:sldLayoutIdLst>
  <p:txStyles>
    <p:titleStyle>
      <a:lvl1pPr algn="l" rtl="0" eaLnBrk="1" fontAlgn="base" hangingPunct="1">
        <a:spcBef>
          <a:spcPct val="0"/>
        </a:spcBef>
        <a:spcAft>
          <a:spcPct val="0"/>
        </a:spcAft>
        <a:defRPr sz="3600" b="1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34" charset="0"/>
          <a:ea typeface="宋体" pitchFamily="2" charset="-122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34" charset="0"/>
          <a:ea typeface="宋体" pitchFamily="2" charset="-122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34" charset="0"/>
          <a:ea typeface="宋体" pitchFamily="2" charset="-122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34" charset="0"/>
          <a:ea typeface="宋体" pitchFamily="2" charset="-122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34" charset="0"/>
          <a:ea typeface="宋体" pitchFamily="2" charset="-122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34" charset="0"/>
          <a:ea typeface="宋体" pitchFamily="2" charset="-122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34" charset="0"/>
          <a:ea typeface="宋体" pitchFamily="2" charset="-122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34" charset="0"/>
          <a:ea typeface="宋体" pitchFamily="2" charset="-122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har char="•"/>
        <a:defRPr sz="3200" b="1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har char="–"/>
        <a:defRPr sz="2800" b="1">
          <a:solidFill>
            <a:schemeClr val="tx1"/>
          </a:solidFill>
          <a:latin typeface="+mn-lt"/>
          <a:ea typeface="+mn-ea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har char="•"/>
        <a:defRPr sz="2400" b="1">
          <a:solidFill>
            <a:schemeClr val="tx1"/>
          </a:solidFill>
          <a:latin typeface="+mn-lt"/>
          <a:ea typeface="+mn-ea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2000" b="1">
          <a:solidFill>
            <a:schemeClr val="tx1"/>
          </a:solidFill>
          <a:latin typeface="+mn-lt"/>
          <a:ea typeface="+mn-ea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 b="1">
          <a:solidFill>
            <a:schemeClr val="tx1"/>
          </a:solidFill>
          <a:latin typeface="+mn-lt"/>
          <a:ea typeface="+mn-ea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4" Type="http://schemas.openxmlformats.org/officeDocument/2006/relationships/diagramQuickStyle" Target="../diagrams/quickStyle1.xml"/><Relationship Id="rId5" Type="http://schemas.openxmlformats.org/officeDocument/2006/relationships/diagramColors" Target="../diagrams/colors1.xml"/><Relationship Id="rId6" Type="http://schemas.microsoft.com/office/2007/relationships/diagramDrawing" Target="../diagrams/drawing1.xml"/><Relationship Id="rId1" Type="http://schemas.openxmlformats.org/officeDocument/2006/relationships/slideLayout" Target="../slideLayouts/slideLayout2.xml"/><Relationship Id="rId2" Type="http://schemas.openxmlformats.org/officeDocument/2006/relationships/diagramData" Target="../diagrams/data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4" Type="http://schemas.openxmlformats.org/officeDocument/2006/relationships/diagramQuickStyle" Target="../diagrams/quickStyle2.xml"/><Relationship Id="rId5" Type="http://schemas.openxmlformats.org/officeDocument/2006/relationships/diagramColors" Target="../diagrams/colors2.xml"/><Relationship Id="rId6" Type="http://schemas.microsoft.com/office/2007/relationships/diagramDrawing" Target="../diagrams/drawing2.xml"/><Relationship Id="rId1" Type="http://schemas.openxmlformats.org/officeDocument/2006/relationships/slideLayout" Target="../slideLayouts/slideLayout2.xml"/><Relationship Id="rId2" Type="http://schemas.openxmlformats.org/officeDocument/2006/relationships/diagramData" Target="../diagrams/data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785786" y="2714620"/>
            <a:ext cx="7772400" cy="1470025"/>
          </a:xfrm>
        </p:spPr>
        <p:txBody>
          <a:bodyPr/>
          <a:lstStyle/>
          <a:p>
            <a:pPr algn="ctr"/>
            <a:r>
              <a:rPr lang="zh-CN" altLang="en-US" sz="4800" b="1" dirty="0" smtClean="0"/>
              <a:t>如何赢得顾客的信任</a:t>
            </a:r>
            <a:endParaRPr lang="zh-CN" altLang="zh-CN" sz="4800" b="1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>
          <a:xfrm>
            <a:off x="574698" y="274638"/>
            <a:ext cx="7283450" cy="1143000"/>
          </a:xfrm>
        </p:spPr>
        <p:txBody>
          <a:bodyPr/>
          <a:lstStyle/>
          <a:p>
            <a:pPr algn="l" eaLnBrk="1" hangingPunct="1"/>
            <a:r>
              <a:rPr lang="zh-CN" altLang="en-US" sz="3600" dirty="0" smtClean="0"/>
              <a:t>一、建立信任的目的</a:t>
            </a:r>
            <a:endParaRPr lang="zh-CN" altLang="en-US" sz="3600" dirty="0" smtClean="0"/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0113" y="1700882"/>
            <a:ext cx="7200279" cy="3816350"/>
          </a:xfrm>
        </p:spPr>
        <p:txBody>
          <a:bodyPr/>
          <a:lstStyle/>
          <a:p>
            <a:pPr marL="514350" lvl="0" indent="-514350">
              <a:spcBef>
                <a:spcPts val="1272"/>
              </a:spcBef>
              <a:buFont typeface="+mj-lt"/>
              <a:buAutoNum type="arabicPeriod"/>
            </a:pPr>
            <a:r>
              <a:rPr lang="zh-CN" altLang="zh-CN" sz="2800" dirty="0"/>
              <a:t>使顾客情绪从不安进入</a:t>
            </a:r>
            <a:r>
              <a:rPr lang="zh-CN" altLang="zh-CN" sz="3600" dirty="0">
                <a:solidFill>
                  <a:srgbClr val="3366FF"/>
                </a:solidFill>
              </a:rPr>
              <a:t>稳定</a:t>
            </a:r>
            <a:r>
              <a:rPr lang="zh-CN" altLang="zh-CN" sz="2800" dirty="0"/>
              <a:t>、</a:t>
            </a:r>
            <a:r>
              <a:rPr lang="zh-CN" altLang="zh-CN" sz="3600" dirty="0">
                <a:solidFill>
                  <a:srgbClr val="3366FF"/>
                </a:solidFill>
              </a:rPr>
              <a:t>舒适</a:t>
            </a:r>
            <a:r>
              <a:rPr lang="zh-CN" altLang="zh-CN" sz="2800" dirty="0"/>
              <a:t>、</a:t>
            </a:r>
            <a:r>
              <a:rPr lang="zh-CN" altLang="zh-CN" sz="3600" dirty="0">
                <a:solidFill>
                  <a:srgbClr val="3366FF"/>
                </a:solidFill>
              </a:rPr>
              <a:t>坦然</a:t>
            </a:r>
            <a:endParaRPr lang="en-US" altLang="zh-CN" sz="2800" dirty="0">
              <a:solidFill>
                <a:srgbClr val="3366FF"/>
              </a:solidFill>
            </a:endParaRPr>
          </a:p>
          <a:p>
            <a:pPr marL="514350" lvl="0" indent="-514350">
              <a:spcBef>
                <a:spcPts val="1272"/>
              </a:spcBef>
              <a:buFont typeface="+mj-lt"/>
              <a:buAutoNum type="arabicPeriod"/>
            </a:pPr>
            <a:r>
              <a:rPr lang="zh-CN" altLang="zh-CN" sz="2800" dirty="0"/>
              <a:t>建立顾客对我们的初步信任</a:t>
            </a:r>
            <a:endParaRPr lang="en-US" altLang="zh-CN" sz="2800" dirty="0"/>
          </a:p>
          <a:p>
            <a:pPr marL="514350" indent="-514350">
              <a:spcBef>
                <a:spcPts val="1272"/>
              </a:spcBef>
              <a:buFont typeface="+mj-lt"/>
              <a:buAutoNum type="arabicPeriod"/>
            </a:pPr>
            <a:r>
              <a:rPr lang="zh-CN" altLang="zh-CN" sz="2800" dirty="0"/>
              <a:t>通过我们友善的态度和专业的服务意识来</a:t>
            </a:r>
            <a:r>
              <a:rPr lang="zh-CN" altLang="zh-CN" sz="3600" dirty="0">
                <a:solidFill>
                  <a:srgbClr val="3366FF"/>
                </a:solidFill>
              </a:rPr>
              <a:t>拉近与顾客的距离</a:t>
            </a:r>
            <a:r>
              <a:rPr lang="en-US" altLang="zh-CN" sz="3600" dirty="0">
                <a:solidFill>
                  <a:srgbClr val="3366FF"/>
                </a:solidFill>
              </a:rPr>
              <a:t> </a:t>
            </a:r>
            <a:r>
              <a:rPr lang="zh-CN" altLang="en-GB" sz="3600" dirty="0" smtClean="0">
                <a:solidFill>
                  <a:srgbClr val="3366FF"/>
                </a:solidFill>
                <a:latin typeface="Arial" pitchFamily="34" charset="0"/>
              </a:rPr>
              <a:t> </a:t>
            </a:r>
            <a:endParaRPr lang="zh-CN" altLang="en-US" sz="2800" dirty="0" smtClean="0">
              <a:solidFill>
                <a:srgbClr val="3366FF"/>
              </a:solidFill>
              <a:latin typeface="Arial" pitchFamily="34" charset="0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zh-CN" altLang="en-US" dirty="0" smtClean="0"/>
              <a:t>二、建立信任包括</a:t>
            </a:r>
            <a:endParaRPr kumimoji="1" lang="zh-CN" altLang="en-US" dirty="0"/>
          </a:p>
        </p:txBody>
      </p:sp>
      <p:graphicFrame>
        <p:nvGraphicFramePr>
          <p:cNvPr id="4" name="内容占位符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156875878"/>
              </p:ext>
            </p:extLst>
          </p:nvPr>
        </p:nvGraphicFramePr>
        <p:xfrm>
          <a:off x="457200" y="1556792"/>
          <a:ext cx="8229600" cy="456937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11288186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zh-CN" altLang="en-US" dirty="0" smtClean="0"/>
              <a:t>三、建立信任的具体步骤</a:t>
            </a:r>
            <a:endParaRPr kumimoji="1" lang="zh-CN" altLang="en-US" dirty="0"/>
          </a:p>
        </p:txBody>
      </p:sp>
      <p:graphicFrame>
        <p:nvGraphicFramePr>
          <p:cNvPr id="4" name="内容占位符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898244747"/>
              </p:ext>
            </p:extLst>
          </p:nvPr>
        </p:nvGraphicFramePr>
        <p:xfrm>
          <a:off x="457200" y="1412776"/>
          <a:ext cx="8229600" cy="511256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661174428"/>
      </p:ext>
    </p:extLst>
  </p:cSld>
  <p:clrMapOvr>
    <a:masterClrMapping/>
  </p:clrMapOvr>
</p:sld>
</file>

<file path=ppt/theme/theme1.xml><?xml version="1.0" encoding="utf-8"?>
<a:theme xmlns:a="http://schemas.openxmlformats.org/drawingml/2006/main" name="mainboard 1">
  <a:themeElements>
    <a:clrScheme name="自定义设计方案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自定义设计方案">
      <a:majorFont>
        <a:latin typeface="Arial"/>
        <a:ea typeface="宋体"/>
        <a:cs typeface=""/>
      </a:majorFont>
      <a:minorFont>
        <a:latin typeface="Arial"/>
        <a:ea typeface="宋体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自定义设计方案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自定义设计方案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自定义设计方案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自定义设计方案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自定义设计方案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自定义设计方案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自定义设计方案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自定义设计方案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自定义设计方案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自定义设计方案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自定义设计方案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自定义设计方案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mainboard 1</Template>
  <TotalTime>142</TotalTime>
  <Words>119</Words>
  <Application>Microsoft Macintosh PowerPoint</Application>
  <PresentationFormat>全屏显示(4:3)</PresentationFormat>
  <Paragraphs>22</Paragraphs>
  <Slides>4</Slides>
  <Notes>0</Notes>
  <HiddenSlides>0</HiddenSlides>
  <MMClips>0</MMClips>
  <ScaleCrop>false</ScaleCrop>
  <HeadingPairs>
    <vt:vector size="4" baseType="variant">
      <vt:variant>
        <vt:lpstr>主题</vt:lpstr>
      </vt:variant>
      <vt:variant>
        <vt:i4>1</vt:i4>
      </vt:variant>
      <vt:variant>
        <vt:lpstr>幻灯片标题</vt:lpstr>
      </vt:variant>
      <vt:variant>
        <vt:i4>4</vt:i4>
      </vt:variant>
    </vt:vector>
  </HeadingPairs>
  <TitlesOfParts>
    <vt:vector size="5" baseType="lpstr">
      <vt:lpstr>mainboard 1</vt:lpstr>
      <vt:lpstr>如何赢得顾客的信任</vt:lpstr>
      <vt:lpstr>一、建立信任的目的</vt:lpstr>
      <vt:lpstr>二、建立信任包括</vt:lpstr>
      <vt:lpstr>三、建立信任的具体步骤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幻灯片 1</dc:title>
  <dc:creator>Think</dc:creator>
  <cp:lastModifiedBy>Irene Hu</cp:lastModifiedBy>
  <cp:revision>13</cp:revision>
  <dcterms:created xsi:type="dcterms:W3CDTF">2010-04-14T16:42:45Z</dcterms:created>
  <dcterms:modified xsi:type="dcterms:W3CDTF">2012-04-01T06:43:45Z</dcterms:modified>
</cp:coreProperties>
</file>